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6" r:id="rId3"/>
    <p:sldId id="258" r:id="rId4"/>
    <p:sldId id="283" r:id="rId5"/>
    <p:sldId id="315" r:id="rId6"/>
    <p:sldId id="286" r:id="rId7"/>
    <p:sldId id="288" r:id="rId8"/>
    <p:sldId id="314" r:id="rId9"/>
    <p:sldId id="318" r:id="rId10"/>
    <p:sldId id="292" r:id="rId11"/>
    <p:sldId id="291" r:id="rId12"/>
    <p:sldId id="317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128" autoAdjust="0"/>
  </p:normalViewPr>
  <p:slideViewPr>
    <p:cSldViewPr snapToGrid="0" snapToObjects="1">
      <p:cViewPr>
        <p:scale>
          <a:sx n="77" d="100"/>
          <a:sy n="77" d="100"/>
        </p:scale>
        <p:origin x="-118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903C0-7A56-4EB9-B813-3F98B6C87D6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9861E-3D5C-45F7-AAE2-FB89DF767E1E}">
      <dgm:prSet phldrT="[Text]"/>
      <dgm:spPr/>
      <dgm:t>
        <a:bodyPr/>
        <a:lstStyle/>
        <a:p>
          <a:r>
            <a:rPr lang="bs-Latn-BA" dirty="0"/>
            <a:t>Član 21. Tužilac podnosi zahtjev za privremeno oduzimanje</a:t>
          </a:r>
          <a:endParaRPr lang="en-US" dirty="0"/>
        </a:p>
      </dgm:t>
    </dgm:pt>
    <dgm:pt modelId="{E834E79B-C910-477A-9D65-35D63B419C90}" type="parTrans" cxnId="{E602FB5D-6DE3-417E-A80D-BA75F5E2B940}">
      <dgm:prSet/>
      <dgm:spPr/>
      <dgm:t>
        <a:bodyPr/>
        <a:lstStyle/>
        <a:p>
          <a:endParaRPr lang="en-US"/>
        </a:p>
      </dgm:t>
    </dgm:pt>
    <dgm:pt modelId="{8B40E9AD-1D54-4B1B-A1F0-BA6BC0B8C326}" type="sibTrans" cxnId="{E602FB5D-6DE3-417E-A80D-BA75F5E2B940}">
      <dgm:prSet/>
      <dgm:spPr/>
      <dgm:t>
        <a:bodyPr/>
        <a:lstStyle/>
        <a:p>
          <a:endParaRPr lang="en-US"/>
        </a:p>
      </dgm:t>
    </dgm:pt>
    <dgm:pt modelId="{C0828F1B-0C11-486F-93CE-66BDB70AE899}">
      <dgm:prSet phldrT="[Text]"/>
      <dgm:spPr/>
      <dgm:t>
        <a:bodyPr/>
        <a:lstStyle/>
        <a:p>
          <a:r>
            <a:rPr lang="bs-Latn-BA" dirty="0"/>
            <a:t>Član 22. Privremene mjere </a:t>
          </a:r>
          <a:r>
            <a:rPr lang="bs-Latn-BA" dirty="0" smtClean="0"/>
            <a:t>obezbjeđenja</a:t>
          </a:r>
          <a:endParaRPr lang="en-US" dirty="0"/>
        </a:p>
      </dgm:t>
    </dgm:pt>
    <dgm:pt modelId="{8F8B38F2-E688-4C5C-BE73-F4807C604CF7}" type="parTrans" cxnId="{20BBE2CA-5DD6-43DD-B5EF-3BAFE7AE1041}">
      <dgm:prSet/>
      <dgm:spPr/>
      <dgm:t>
        <a:bodyPr/>
        <a:lstStyle/>
        <a:p>
          <a:endParaRPr lang="en-US"/>
        </a:p>
      </dgm:t>
    </dgm:pt>
    <dgm:pt modelId="{DD1A8450-6FA6-4BD0-91B3-B72B94ADECF3}" type="sibTrans" cxnId="{20BBE2CA-5DD6-43DD-B5EF-3BAFE7AE1041}">
      <dgm:prSet/>
      <dgm:spPr/>
      <dgm:t>
        <a:bodyPr/>
        <a:lstStyle/>
        <a:p>
          <a:endParaRPr lang="en-US"/>
        </a:p>
      </dgm:t>
    </dgm:pt>
    <dgm:pt modelId="{9C0B12AA-5F80-4186-8FFF-A5C6BCF805CF}">
      <dgm:prSet phldrT="[Text]"/>
      <dgm:spPr/>
      <dgm:t>
        <a:bodyPr/>
        <a:lstStyle/>
        <a:p>
          <a:r>
            <a:rPr lang="bs-Latn-BA" dirty="0"/>
            <a:t>Član 23. Zakazivanje ročišta</a:t>
          </a:r>
          <a:endParaRPr lang="en-US" dirty="0"/>
        </a:p>
      </dgm:t>
    </dgm:pt>
    <dgm:pt modelId="{61D6DAE6-C4BB-4CAE-AF80-96A6AA5325D1}" type="parTrans" cxnId="{54CE0C82-F6B5-409C-B025-71C5693AEECA}">
      <dgm:prSet/>
      <dgm:spPr/>
      <dgm:t>
        <a:bodyPr/>
        <a:lstStyle/>
        <a:p>
          <a:endParaRPr lang="en-US"/>
        </a:p>
      </dgm:t>
    </dgm:pt>
    <dgm:pt modelId="{6F67A6C3-4893-4F3A-BEEF-577631D88319}" type="sibTrans" cxnId="{54CE0C82-F6B5-409C-B025-71C5693AEECA}">
      <dgm:prSet/>
      <dgm:spPr/>
      <dgm:t>
        <a:bodyPr/>
        <a:lstStyle/>
        <a:p>
          <a:endParaRPr lang="en-US"/>
        </a:p>
      </dgm:t>
    </dgm:pt>
    <dgm:pt modelId="{C93ACCAF-04F6-4012-95D1-E2A0734C5D90}">
      <dgm:prSet phldrT="[Text]"/>
      <dgm:spPr/>
      <dgm:t>
        <a:bodyPr/>
        <a:lstStyle/>
        <a:p>
          <a:r>
            <a:rPr lang="bs-Latn-BA" b="1" dirty="0"/>
            <a:t>Član 24. Održavanje ročišta</a:t>
          </a:r>
          <a:endParaRPr lang="en-US" dirty="0"/>
        </a:p>
      </dgm:t>
    </dgm:pt>
    <dgm:pt modelId="{51F46932-AC2A-41D8-B272-24007C17BD77}" type="parTrans" cxnId="{CEE18DC8-1071-4901-880D-B0DAA808F1F0}">
      <dgm:prSet/>
      <dgm:spPr/>
      <dgm:t>
        <a:bodyPr/>
        <a:lstStyle/>
        <a:p>
          <a:endParaRPr lang="en-US"/>
        </a:p>
      </dgm:t>
    </dgm:pt>
    <dgm:pt modelId="{D0F9495B-80D1-4726-B2DB-7FDA1FF80017}" type="sibTrans" cxnId="{CEE18DC8-1071-4901-880D-B0DAA808F1F0}">
      <dgm:prSet/>
      <dgm:spPr/>
      <dgm:t>
        <a:bodyPr/>
        <a:lstStyle/>
        <a:p>
          <a:endParaRPr lang="en-US"/>
        </a:p>
      </dgm:t>
    </dgm:pt>
    <dgm:pt modelId="{7AE482D9-AB53-44B0-9724-787B8D8BCE0E}">
      <dgm:prSet/>
      <dgm:spPr/>
      <dgm:t>
        <a:bodyPr/>
        <a:lstStyle/>
        <a:p>
          <a:r>
            <a:rPr lang="bs-Latn-BA" dirty="0"/>
            <a:t>Član 26. Žalba na rješenje</a:t>
          </a:r>
          <a:endParaRPr lang="en-US" dirty="0"/>
        </a:p>
      </dgm:t>
    </dgm:pt>
    <dgm:pt modelId="{3D932F99-C1F2-4D0E-82B1-918BB85AE011}" type="parTrans" cxnId="{6C875522-4CED-4289-9393-8A825DA5FEC5}">
      <dgm:prSet/>
      <dgm:spPr/>
      <dgm:t>
        <a:bodyPr/>
        <a:lstStyle/>
        <a:p>
          <a:endParaRPr lang="en-US"/>
        </a:p>
      </dgm:t>
    </dgm:pt>
    <dgm:pt modelId="{EB1252BF-4FB6-4487-B3E7-72C74D211147}" type="sibTrans" cxnId="{6C875522-4CED-4289-9393-8A825DA5FEC5}">
      <dgm:prSet/>
      <dgm:spPr/>
      <dgm:t>
        <a:bodyPr/>
        <a:lstStyle/>
        <a:p>
          <a:endParaRPr lang="en-US"/>
        </a:p>
      </dgm:t>
    </dgm:pt>
    <dgm:pt modelId="{CC1E8D24-4F44-4959-88C5-518683C5DC13}">
      <dgm:prSet/>
      <dgm:spPr/>
      <dgm:t>
        <a:bodyPr/>
        <a:lstStyle/>
        <a:p>
          <a:r>
            <a:rPr lang="bs-Latn-BA" dirty="0"/>
            <a:t>Član 25. Rješenje  (Osnovana sumnja) po zahtjevu za privremeno oduzimanje imovine</a:t>
          </a:r>
          <a:endParaRPr lang="en-US" dirty="0"/>
        </a:p>
      </dgm:t>
    </dgm:pt>
    <dgm:pt modelId="{D1C9DDE1-AD88-48E3-B507-A91BE0878424}" type="parTrans" cxnId="{C8335D52-F097-4B7D-AAEC-AFDC8103E805}">
      <dgm:prSet/>
      <dgm:spPr/>
      <dgm:t>
        <a:bodyPr/>
        <a:lstStyle/>
        <a:p>
          <a:endParaRPr lang="en-US"/>
        </a:p>
      </dgm:t>
    </dgm:pt>
    <dgm:pt modelId="{8E921EE8-7D99-4A78-B5F4-C3F769DDFE79}" type="sibTrans" cxnId="{C8335D52-F097-4B7D-AAEC-AFDC8103E805}">
      <dgm:prSet/>
      <dgm:spPr/>
      <dgm:t>
        <a:bodyPr/>
        <a:lstStyle/>
        <a:p>
          <a:endParaRPr lang="en-US"/>
        </a:p>
      </dgm:t>
    </dgm:pt>
    <dgm:pt modelId="{8188E2FF-DECF-42EF-9FA3-64426D15F7BB}">
      <dgm:prSet phldrT="[Text]"/>
      <dgm:spPr/>
      <dgm:t>
        <a:bodyPr/>
        <a:lstStyle/>
        <a:p>
          <a:r>
            <a:rPr lang="bs-Latn-BA" dirty="0"/>
            <a:t>Član 27. Trajanje Rješenja o privremenom oduzimanju predmeta</a:t>
          </a:r>
          <a:endParaRPr lang="en-US" dirty="0"/>
        </a:p>
      </dgm:t>
    </dgm:pt>
    <dgm:pt modelId="{4C010ADC-2855-472F-A284-0EC4949263A9}" type="sibTrans" cxnId="{01C9978A-ECD4-43DE-9274-B1B968B5AC39}">
      <dgm:prSet/>
      <dgm:spPr/>
      <dgm:t>
        <a:bodyPr/>
        <a:lstStyle/>
        <a:p>
          <a:endParaRPr lang="en-US"/>
        </a:p>
      </dgm:t>
    </dgm:pt>
    <dgm:pt modelId="{865FE891-23FD-4BA7-88C0-F9C8C28B36AC}" type="parTrans" cxnId="{01C9978A-ECD4-43DE-9274-B1B968B5AC39}">
      <dgm:prSet/>
      <dgm:spPr/>
      <dgm:t>
        <a:bodyPr/>
        <a:lstStyle/>
        <a:p>
          <a:endParaRPr lang="en-US"/>
        </a:p>
      </dgm:t>
    </dgm:pt>
    <dgm:pt modelId="{E935E3E7-76BA-4C2D-9E28-A6C3F3E7ED4B}" type="pres">
      <dgm:prSet presAssocID="{A35903C0-7A56-4EB9-B813-3F98B6C87D6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D1A561B-16C8-4B66-8977-CDD41C3D056F}" type="pres">
      <dgm:prSet presAssocID="{1919861E-3D5C-45F7-AAE2-FB89DF767E1E}" presName="compNode" presStyleCnt="0"/>
      <dgm:spPr/>
    </dgm:pt>
    <dgm:pt modelId="{3E36371D-7E3D-4D96-AEE9-DFA91D52F1F6}" type="pres">
      <dgm:prSet presAssocID="{1919861E-3D5C-45F7-AAE2-FB89DF767E1E}" presName="dummyConnPt" presStyleCnt="0"/>
      <dgm:spPr/>
    </dgm:pt>
    <dgm:pt modelId="{B266B60E-081C-42C4-9631-658FDDB52EFD}" type="pres">
      <dgm:prSet presAssocID="{1919861E-3D5C-45F7-AAE2-FB89DF767E1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638BF-78C7-406D-96D0-CAB0E526756D}" type="pres">
      <dgm:prSet presAssocID="{8B40E9AD-1D54-4B1B-A1F0-BA6BC0B8C326}" presName="sibTrans" presStyleLbl="bgSibTrans2D1" presStyleIdx="0" presStyleCnt="6"/>
      <dgm:spPr/>
      <dgm:t>
        <a:bodyPr/>
        <a:lstStyle/>
        <a:p>
          <a:endParaRPr lang="en-US"/>
        </a:p>
      </dgm:t>
    </dgm:pt>
    <dgm:pt modelId="{2CF694C5-4020-4653-8C7F-3E6153758768}" type="pres">
      <dgm:prSet presAssocID="{C0828F1B-0C11-486F-93CE-66BDB70AE899}" presName="compNode" presStyleCnt="0"/>
      <dgm:spPr/>
    </dgm:pt>
    <dgm:pt modelId="{46C1C2BC-68F6-449B-96DA-83410D8392FC}" type="pres">
      <dgm:prSet presAssocID="{C0828F1B-0C11-486F-93CE-66BDB70AE899}" presName="dummyConnPt" presStyleCnt="0"/>
      <dgm:spPr/>
    </dgm:pt>
    <dgm:pt modelId="{2F302BC6-D64B-431B-8B8F-10CFBC5713F8}" type="pres">
      <dgm:prSet presAssocID="{C0828F1B-0C11-486F-93CE-66BDB70AE89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83E7A-6619-46E7-A440-F5EA45A6C21A}" type="pres">
      <dgm:prSet presAssocID="{DD1A8450-6FA6-4BD0-91B3-B72B94ADECF3}" presName="sibTrans" presStyleLbl="bgSibTrans2D1" presStyleIdx="1" presStyleCnt="6"/>
      <dgm:spPr/>
      <dgm:t>
        <a:bodyPr/>
        <a:lstStyle/>
        <a:p>
          <a:endParaRPr lang="en-US"/>
        </a:p>
      </dgm:t>
    </dgm:pt>
    <dgm:pt modelId="{DAD21164-A575-41ED-BD03-63C6BAB574B6}" type="pres">
      <dgm:prSet presAssocID="{9C0B12AA-5F80-4186-8FFF-A5C6BCF805CF}" presName="compNode" presStyleCnt="0"/>
      <dgm:spPr/>
    </dgm:pt>
    <dgm:pt modelId="{A365C2B3-B91B-41E3-A901-D8BF9190B816}" type="pres">
      <dgm:prSet presAssocID="{9C0B12AA-5F80-4186-8FFF-A5C6BCF805CF}" presName="dummyConnPt" presStyleCnt="0"/>
      <dgm:spPr/>
    </dgm:pt>
    <dgm:pt modelId="{235416B3-72E8-47E5-ABF3-E6D8DEBB09D2}" type="pres">
      <dgm:prSet presAssocID="{9C0B12AA-5F80-4186-8FFF-A5C6BCF805C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5174C-D25C-4B6F-BA10-4B6345213DF7}" type="pres">
      <dgm:prSet presAssocID="{6F67A6C3-4893-4F3A-BEEF-577631D88319}" presName="sibTrans" presStyleLbl="bgSibTrans2D1" presStyleIdx="2" presStyleCnt="6"/>
      <dgm:spPr/>
      <dgm:t>
        <a:bodyPr/>
        <a:lstStyle/>
        <a:p>
          <a:endParaRPr lang="en-US"/>
        </a:p>
      </dgm:t>
    </dgm:pt>
    <dgm:pt modelId="{72F71B0A-3671-48BA-B919-ECC9F57FD587}" type="pres">
      <dgm:prSet presAssocID="{C93ACCAF-04F6-4012-95D1-E2A0734C5D90}" presName="compNode" presStyleCnt="0"/>
      <dgm:spPr/>
    </dgm:pt>
    <dgm:pt modelId="{1F4F3A0B-F112-42C3-8889-9D0FDE54B701}" type="pres">
      <dgm:prSet presAssocID="{C93ACCAF-04F6-4012-95D1-E2A0734C5D90}" presName="dummyConnPt" presStyleCnt="0"/>
      <dgm:spPr/>
    </dgm:pt>
    <dgm:pt modelId="{E86FA16A-04F2-4C50-82C2-85D2F5AAC10A}" type="pres">
      <dgm:prSet presAssocID="{C93ACCAF-04F6-4012-95D1-E2A0734C5D90}" presName="node" presStyleLbl="node1" presStyleIdx="3" presStyleCnt="7" custLinFactNeighborY="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6D9A9-D705-40FB-8314-8AE8AF945918}" type="pres">
      <dgm:prSet presAssocID="{D0F9495B-80D1-4726-B2DB-7FDA1FF80017}" presName="sibTrans" presStyleLbl="bgSibTrans2D1" presStyleIdx="3" presStyleCnt="6"/>
      <dgm:spPr/>
      <dgm:t>
        <a:bodyPr/>
        <a:lstStyle/>
        <a:p>
          <a:endParaRPr lang="en-US"/>
        </a:p>
      </dgm:t>
    </dgm:pt>
    <dgm:pt modelId="{5AC4064E-DC9F-446A-8DF9-21EDA9D8E6EC}" type="pres">
      <dgm:prSet presAssocID="{CC1E8D24-4F44-4959-88C5-518683C5DC13}" presName="compNode" presStyleCnt="0"/>
      <dgm:spPr/>
    </dgm:pt>
    <dgm:pt modelId="{D4CBDBD4-0B02-44E4-A0D9-6714D910C12B}" type="pres">
      <dgm:prSet presAssocID="{CC1E8D24-4F44-4959-88C5-518683C5DC13}" presName="dummyConnPt" presStyleCnt="0"/>
      <dgm:spPr/>
    </dgm:pt>
    <dgm:pt modelId="{801CD745-040A-46C4-9F2F-2F1180402701}" type="pres">
      <dgm:prSet presAssocID="{CC1E8D24-4F44-4959-88C5-518683C5DC1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796B2-82C0-4A0F-A0BC-34B7D3F4D535}" type="pres">
      <dgm:prSet presAssocID="{8E921EE8-7D99-4A78-B5F4-C3F769DDFE79}" presName="sibTrans" presStyleLbl="bgSibTrans2D1" presStyleIdx="4" presStyleCnt="6"/>
      <dgm:spPr/>
      <dgm:t>
        <a:bodyPr/>
        <a:lstStyle/>
        <a:p>
          <a:endParaRPr lang="en-US"/>
        </a:p>
      </dgm:t>
    </dgm:pt>
    <dgm:pt modelId="{46C8EB83-F51C-4CA2-A3F0-C11995663406}" type="pres">
      <dgm:prSet presAssocID="{7AE482D9-AB53-44B0-9724-787B8D8BCE0E}" presName="compNode" presStyleCnt="0"/>
      <dgm:spPr/>
    </dgm:pt>
    <dgm:pt modelId="{28B692F9-1C5C-44D0-A708-7000ADEDAA66}" type="pres">
      <dgm:prSet presAssocID="{7AE482D9-AB53-44B0-9724-787B8D8BCE0E}" presName="dummyConnPt" presStyleCnt="0"/>
      <dgm:spPr/>
    </dgm:pt>
    <dgm:pt modelId="{597C9735-AF03-4767-8840-A4D84DE3C860}" type="pres">
      <dgm:prSet presAssocID="{7AE482D9-AB53-44B0-9724-787B8D8BCE0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6C0AC-BF1D-44B5-9AC0-C5A4508E3D9C}" type="pres">
      <dgm:prSet presAssocID="{EB1252BF-4FB6-4487-B3E7-72C74D211147}" presName="sibTrans" presStyleLbl="bgSibTrans2D1" presStyleIdx="5" presStyleCnt="6"/>
      <dgm:spPr/>
      <dgm:t>
        <a:bodyPr/>
        <a:lstStyle/>
        <a:p>
          <a:endParaRPr lang="en-US"/>
        </a:p>
      </dgm:t>
    </dgm:pt>
    <dgm:pt modelId="{6358A499-B881-428E-98C0-E272E5CB457F}" type="pres">
      <dgm:prSet presAssocID="{8188E2FF-DECF-42EF-9FA3-64426D15F7BB}" presName="compNode" presStyleCnt="0"/>
      <dgm:spPr/>
    </dgm:pt>
    <dgm:pt modelId="{0779A3BD-F397-4ECC-8420-6D78793EFD3E}" type="pres">
      <dgm:prSet presAssocID="{8188E2FF-DECF-42EF-9FA3-64426D15F7BB}" presName="dummyConnPt" presStyleCnt="0"/>
      <dgm:spPr/>
    </dgm:pt>
    <dgm:pt modelId="{E942A925-5BC2-4280-835E-2F2EB40C15F8}" type="pres">
      <dgm:prSet presAssocID="{8188E2FF-DECF-42EF-9FA3-64426D15F7B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18DC8-1071-4901-880D-B0DAA808F1F0}" srcId="{A35903C0-7A56-4EB9-B813-3F98B6C87D68}" destId="{C93ACCAF-04F6-4012-95D1-E2A0734C5D90}" srcOrd="3" destOrd="0" parTransId="{51F46932-AC2A-41D8-B272-24007C17BD77}" sibTransId="{D0F9495B-80D1-4726-B2DB-7FDA1FF80017}"/>
    <dgm:cxn modelId="{501A44A8-F153-47B2-BFB3-FBE335A8AEC1}" type="presOf" srcId="{CC1E8D24-4F44-4959-88C5-518683C5DC13}" destId="{801CD745-040A-46C4-9F2F-2F1180402701}" srcOrd="0" destOrd="0" presId="urn:microsoft.com/office/officeart/2005/8/layout/bProcess4"/>
    <dgm:cxn modelId="{C8335D52-F097-4B7D-AAEC-AFDC8103E805}" srcId="{A35903C0-7A56-4EB9-B813-3F98B6C87D68}" destId="{CC1E8D24-4F44-4959-88C5-518683C5DC13}" srcOrd="4" destOrd="0" parTransId="{D1C9DDE1-AD88-48E3-B507-A91BE0878424}" sibTransId="{8E921EE8-7D99-4A78-B5F4-C3F769DDFE79}"/>
    <dgm:cxn modelId="{D16E4B11-B8D5-4189-8509-FDE2CB343C5D}" type="presOf" srcId="{DD1A8450-6FA6-4BD0-91B3-B72B94ADECF3}" destId="{B6383E7A-6619-46E7-A440-F5EA45A6C21A}" srcOrd="0" destOrd="0" presId="urn:microsoft.com/office/officeart/2005/8/layout/bProcess4"/>
    <dgm:cxn modelId="{0ADF379C-C4CD-4378-BAB2-EA6318155EF8}" type="presOf" srcId="{7AE482D9-AB53-44B0-9724-787B8D8BCE0E}" destId="{597C9735-AF03-4767-8840-A4D84DE3C860}" srcOrd="0" destOrd="0" presId="urn:microsoft.com/office/officeart/2005/8/layout/bProcess4"/>
    <dgm:cxn modelId="{E602FB5D-6DE3-417E-A80D-BA75F5E2B940}" srcId="{A35903C0-7A56-4EB9-B813-3F98B6C87D68}" destId="{1919861E-3D5C-45F7-AAE2-FB89DF767E1E}" srcOrd="0" destOrd="0" parTransId="{E834E79B-C910-477A-9D65-35D63B419C90}" sibTransId="{8B40E9AD-1D54-4B1B-A1F0-BA6BC0B8C326}"/>
    <dgm:cxn modelId="{1D016C55-1AFC-4934-BF94-886182918CE5}" type="presOf" srcId="{1919861E-3D5C-45F7-AAE2-FB89DF767E1E}" destId="{B266B60E-081C-42C4-9631-658FDDB52EFD}" srcOrd="0" destOrd="0" presId="urn:microsoft.com/office/officeart/2005/8/layout/bProcess4"/>
    <dgm:cxn modelId="{1F0E2008-BBF7-4FEB-81D2-92308D3FBDC3}" type="presOf" srcId="{C93ACCAF-04F6-4012-95D1-E2A0734C5D90}" destId="{E86FA16A-04F2-4C50-82C2-85D2F5AAC10A}" srcOrd="0" destOrd="0" presId="urn:microsoft.com/office/officeart/2005/8/layout/bProcess4"/>
    <dgm:cxn modelId="{54CE0C82-F6B5-409C-B025-71C5693AEECA}" srcId="{A35903C0-7A56-4EB9-B813-3F98B6C87D68}" destId="{9C0B12AA-5F80-4186-8FFF-A5C6BCF805CF}" srcOrd="2" destOrd="0" parTransId="{61D6DAE6-C4BB-4CAE-AF80-96A6AA5325D1}" sibTransId="{6F67A6C3-4893-4F3A-BEEF-577631D88319}"/>
    <dgm:cxn modelId="{4794996B-A792-4E68-9DAC-A5CE3C7B6AC3}" type="presOf" srcId="{D0F9495B-80D1-4726-B2DB-7FDA1FF80017}" destId="{DED6D9A9-D705-40FB-8314-8AE8AF945918}" srcOrd="0" destOrd="0" presId="urn:microsoft.com/office/officeart/2005/8/layout/bProcess4"/>
    <dgm:cxn modelId="{093ECD1A-F370-419A-A1E4-266F5815889A}" type="presOf" srcId="{A35903C0-7A56-4EB9-B813-3F98B6C87D68}" destId="{E935E3E7-76BA-4C2D-9E28-A6C3F3E7ED4B}" srcOrd="0" destOrd="0" presId="urn:microsoft.com/office/officeart/2005/8/layout/bProcess4"/>
    <dgm:cxn modelId="{0C2B1F96-7254-48BF-8C81-1C8CBF011EDD}" type="presOf" srcId="{9C0B12AA-5F80-4186-8FFF-A5C6BCF805CF}" destId="{235416B3-72E8-47E5-ABF3-E6D8DEBB09D2}" srcOrd="0" destOrd="0" presId="urn:microsoft.com/office/officeart/2005/8/layout/bProcess4"/>
    <dgm:cxn modelId="{B46AD1F4-1BD3-4625-B48B-35FA3299624A}" type="presOf" srcId="{8188E2FF-DECF-42EF-9FA3-64426D15F7BB}" destId="{E942A925-5BC2-4280-835E-2F2EB40C15F8}" srcOrd="0" destOrd="0" presId="urn:microsoft.com/office/officeart/2005/8/layout/bProcess4"/>
    <dgm:cxn modelId="{5B93AB21-FF5D-45A0-A9C5-3723EE8352CF}" type="presOf" srcId="{8B40E9AD-1D54-4B1B-A1F0-BA6BC0B8C326}" destId="{9C3638BF-78C7-406D-96D0-CAB0E526756D}" srcOrd="0" destOrd="0" presId="urn:microsoft.com/office/officeart/2005/8/layout/bProcess4"/>
    <dgm:cxn modelId="{D515AEF4-E0F7-459F-B8A8-FAB54E878B70}" type="presOf" srcId="{6F67A6C3-4893-4F3A-BEEF-577631D88319}" destId="{E9A5174C-D25C-4B6F-BA10-4B6345213DF7}" srcOrd="0" destOrd="0" presId="urn:microsoft.com/office/officeart/2005/8/layout/bProcess4"/>
    <dgm:cxn modelId="{01C9978A-ECD4-43DE-9274-B1B968B5AC39}" srcId="{A35903C0-7A56-4EB9-B813-3F98B6C87D68}" destId="{8188E2FF-DECF-42EF-9FA3-64426D15F7BB}" srcOrd="6" destOrd="0" parTransId="{865FE891-23FD-4BA7-88C0-F9C8C28B36AC}" sibTransId="{4C010ADC-2855-472F-A284-0EC4949263A9}"/>
    <dgm:cxn modelId="{CBC11FD1-6E82-4E61-8ECF-C7F8CCA75C03}" type="presOf" srcId="{8E921EE8-7D99-4A78-B5F4-C3F769DDFE79}" destId="{463796B2-82C0-4A0F-A0BC-34B7D3F4D535}" srcOrd="0" destOrd="0" presId="urn:microsoft.com/office/officeart/2005/8/layout/bProcess4"/>
    <dgm:cxn modelId="{B6C2664D-FD38-462A-B14A-B2F661C009C3}" type="presOf" srcId="{EB1252BF-4FB6-4487-B3E7-72C74D211147}" destId="{C546C0AC-BF1D-44B5-9AC0-C5A4508E3D9C}" srcOrd="0" destOrd="0" presId="urn:microsoft.com/office/officeart/2005/8/layout/bProcess4"/>
    <dgm:cxn modelId="{A2D4BB55-7F63-436D-968A-E06D64512491}" type="presOf" srcId="{C0828F1B-0C11-486F-93CE-66BDB70AE899}" destId="{2F302BC6-D64B-431B-8B8F-10CFBC5713F8}" srcOrd="0" destOrd="0" presId="urn:microsoft.com/office/officeart/2005/8/layout/bProcess4"/>
    <dgm:cxn modelId="{20BBE2CA-5DD6-43DD-B5EF-3BAFE7AE1041}" srcId="{A35903C0-7A56-4EB9-B813-3F98B6C87D68}" destId="{C0828F1B-0C11-486F-93CE-66BDB70AE899}" srcOrd="1" destOrd="0" parTransId="{8F8B38F2-E688-4C5C-BE73-F4807C604CF7}" sibTransId="{DD1A8450-6FA6-4BD0-91B3-B72B94ADECF3}"/>
    <dgm:cxn modelId="{6C875522-4CED-4289-9393-8A825DA5FEC5}" srcId="{A35903C0-7A56-4EB9-B813-3F98B6C87D68}" destId="{7AE482D9-AB53-44B0-9724-787B8D8BCE0E}" srcOrd="5" destOrd="0" parTransId="{3D932F99-C1F2-4D0E-82B1-918BB85AE011}" sibTransId="{EB1252BF-4FB6-4487-B3E7-72C74D211147}"/>
    <dgm:cxn modelId="{16F8DA62-E783-4421-95D5-7E7363E9F3B4}" type="presParOf" srcId="{E935E3E7-76BA-4C2D-9E28-A6C3F3E7ED4B}" destId="{ED1A561B-16C8-4B66-8977-CDD41C3D056F}" srcOrd="0" destOrd="0" presId="urn:microsoft.com/office/officeart/2005/8/layout/bProcess4"/>
    <dgm:cxn modelId="{E9F058E5-E99E-4C35-98D6-BCA434DE1D73}" type="presParOf" srcId="{ED1A561B-16C8-4B66-8977-CDD41C3D056F}" destId="{3E36371D-7E3D-4D96-AEE9-DFA91D52F1F6}" srcOrd="0" destOrd="0" presId="urn:microsoft.com/office/officeart/2005/8/layout/bProcess4"/>
    <dgm:cxn modelId="{A107DCB4-5963-4D8F-A9CE-80CAC78E5D07}" type="presParOf" srcId="{ED1A561B-16C8-4B66-8977-CDD41C3D056F}" destId="{B266B60E-081C-42C4-9631-658FDDB52EFD}" srcOrd="1" destOrd="0" presId="urn:microsoft.com/office/officeart/2005/8/layout/bProcess4"/>
    <dgm:cxn modelId="{0FDB002B-2DC7-4F43-A927-81EFC81D4027}" type="presParOf" srcId="{E935E3E7-76BA-4C2D-9E28-A6C3F3E7ED4B}" destId="{9C3638BF-78C7-406D-96D0-CAB0E526756D}" srcOrd="1" destOrd="0" presId="urn:microsoft.com/office/officeart/2005/8/layout/bProcess4"/>
    <dgm:cxn modelId="{EFF7F2A6-3712-4AA8-9B42-B8ED85C235EE}" type="presParOf" srcId="{E935E3E7-76BA-4C2D-9E28-A6C3F3E7ED4B}" destId="{2CF694C5-4020-4653-8C7F-3E6153758768}" srcOrd="2" destOrd="0" presId="urn:microsoft.com/office/officeart/2005/8/layout/bProcess4"/>
    <dgm:cxn modelId="{5AAF2114-07DF-414C-8DA8-78C606CB139B}" type="presParOf" srcId="{2CF694C5-4020-4653-8C7F-3E6153758768}" destId="{46C1C2BC-68F6-449B-96DA-83410D8392FC}" srcOrd="0" destOrd="0" presId="urn:microsoft.com/office/officeart/2005/8/layout/bProcess4"/>
    <dgm:cxn modelId="{54135823-6016-46B6-A60A-12D50DD85E78}" type="presParOf" srcId="{2CF694C5-4020-4653-8C7F-3E6153758768}" destId="{2F302BC6-D64B-431B-8B8F-10CFBC5713F8}" srcOrd="1" destOrd="0" presId="urn:microsoft.com/office/officeart/2005/8/layout/bProcess4"/>
    <dgm:cxn modelId="{A4D1D5EA-C718-4CAC-B22D-9678EA3A2A68}" type="presParOf" srcId="{E935E3E7-76BA-4C2D-9E28-A6C3F3E7ED4B}" destId="{B6383E7A-6619-46E7-A440-F5EA45A6C21A}" srcOrd="3" destOrd="0" presId="urn:microsoft.com/office/officeart/2005/8/layout/bProcess4"/>
    <dgm:cxn modelId="{4D36921D-018F-4476-81B5-2A9618895607}" type="presParOf" srcId="{E935E3E7-76BA-4C2D-9E28-A6C3F3E7ED4B}" destId="{DAD21164-A575-41ED-BD03-63C6BAB574B6}" srcOrd="4" destOrd="0" presId="urn:microsoft.com/office/officeart/2005/8/layout/bProcess4"/>
    <dgm:cxn modelId="{EE758443-7EED-4410-9B3B-B4E41249BC4B}" type="presParOf" srcId="{DAD21164-A575-41ED-BD03-63C6BAB574B6}" destId="{A365C2B3-B91B-41E3-A901-D8BF9190B816}" srcOrd="0" destOrd="0" presId="urn:microsoft.com/office/officeart/2005/8/layout/bProcess4"/>
    <dgm:cxn modelId="{1BF9C2AD-1DEF-48A2-BC83-E52F6C5DB1E8}" type="presParOf" srcId="{DAD21164-A575-41ED-BD03-63C6BAB574B6}" destId="{235416B3-72E8-47E5-ABF3-E6D8DEBB09D2}" srcOrd="1" destOrd="0" presId="urn:microsoft.com/office/officeart/2005/8/layout/bProcess4"/>
    <dgm:cxn modelId="{7CCA1024-C1E3-46C1-8C44-BE21ACEAABFC}" type="presParOf" srcId="{E935E3E7-76BA-4C2D-9E28-A6C3F3E7ED4B}" destId="{E9A5174C-D25C-4B6F-BA10-4B6345213DF7}" srcOrd="5" destOrd="0" presId="urn:microsoft.com/office/officeart/2005/8/layout/bProcess4"/>
    <dgm:cxn modelId="{88F35F8E-72AE-4CEA-9DE0-3BD23DF1B9B6}" type="presParOf" srcId="{E935E3E7-76BA-4C2D-9E28-A6C3F3E7ED4B}" destId="{72F71B0A-3671-48BA-B919-ECC9F57FD587}" srcOrd="6" destOrd="0" presId="urn:microsoft.com/office/officeart/2005/8/layout/bProcess4"/>
    <dgm:cxn modelId="{D8B62CA1-D9FA-44F9-9BF4-F2BD9AFC7311}" type="presParOf" srcId="{72F71B0A-3671-48BA-B919-ECC9F57FD587}" destId="{1F4F3A0B-F112-42C3-8889-9D0FDE54B701}" srcOrd="0" destOrd="0" presId="urn:microsoft.com/office/officeart/2005/8/layout/bProcess4"/>
    <dgm:cxn modelId="{922DB19A-3B5B-4A5B-96CA-2A9E5AE6A80E}" type="presParOf" srcId="{72F71B0A-3671-48BA-B919-ECC9F57FD587}" destId="{E86FA16A-04F2-4C50-82C2-85D2F5AAC10A}" srcOrd="1" destOrd="0" presId="urn:microsoft.com/office/officeart/2005/8/layout/bProcess4"/>
    <dgm:cxn modelId="{E7AD28BA-9C44-4339-B753-C63835F1CFB2}" type="presParOf" srcId="{E935E3E7-76BA-4C2D-9E28-A6C3F3E7ED4B}" destId="{DED6D9A9-D705-40FB-8314-8AE8AF945918}" srcOrd="7" destOrd="0" presId="urn:microsoft.com/office/officeart/2005/8/layout/bProcess4"/>
    <dgm:cxn modelId="{DC77FB3C-6383-4D03-92CB-1C5980156A0E}" type="presParOf" srcId="{E935E3E7-76BA-4C2D-9E28-A6C3F3E7ED4B}" destId="{5AC4064E-DC9F-446A-8DF9-21EDA9D8E6EC}" srcOrd="8" destOrd="0" presId="urn:microsoft.com/office/officeart/2005/8/layout/bProcess4"/>
    <dgm:cxn modelId="{8F50E158-BA3C-42D3-9020-7D372C35218D}" type="presParOf" srcId="{5AC4064E-DC9F-446A-8DF9-21EDA9D8E6EC}" destId="{D4CBDBD4-0B02-44E4-A0D9-6714D910C12B}" srcOrd="0" destOrd="0" presId="urn:microsoft.com/office/officeart/2005/8/layout/bProcess4"/>
    <dgm:cxn modelId="{A6B12101-3F1A-45D4-A1E7-B46797489B7D}" type="presParOf" srcId="{5AC4064E-DC9F-446A-8DF9-21EDA9D8E6EC}" destId="{801CD745-040A-46C4-9F2F-2F1180402701}" srcOrd="1" destOrd="0" presId="urn:microsoft.com/office/officeart/2005/8/layout/bProcess4"/>
    <dgm:cxn modelId="{79BBE3D9-FA50-4E6C-A709-5C9D237F36C5}" type="presParOf" srcId="{E935E3E7-76BA-4C2D-9E28-A6C3F3E7ED4B}" destId="{463796B2-82C0-4A0F-A0BC-34B7D3F4D535}" srcOrd="9" destOrd="0" presId="urn:microsoft.com/office/officeart/2005/8/layout/bProcess4"/>
    <dgm:cxn modelId="{0D561B3A-134F-476F-9A98-ABCCEAD43C0B}" type="presParOf" srcId="{E935E3E7-76BA-4C2D-9E28-A6C3F3E7ED4B}" destId="{46C8EB83-F51C-4CA2-A3F0-C11995663406}" srcOrd="10" destOrd="0" presId="urn:microsoft.com/office/officeart/2005/8/layout/bProcess4"/>
    <dgm:cxn modelId="{1304DC1F-E03C-455C-A832-026AF689AC2E}" type="presParOf" srcId="{46C8EB83-F51C-4CA2-A3F0-C11995663406}" destId="{28B692F9-1C5C-44D0-A708-7000ADEDAA66}" srcOrd="0" destOrd="0" presId="urn:microsoft.com/office/officeart/2005/8/layout/bProcess4"/>
    <dgm:cxn modelId="{AF87936B-35F6-4A6C-997D-3909462BEDD3}" type="presParOf" srcId="{46C8EB83-F51C-4CA2-A3F0-C11995663406}" destId="{597C9735-AF03-4767-8840-A4D84DE3C860}" srcOrd="1" destOrd="0" presId="urn:microsoft.com/office/officeart/2005/8/layout/bProcess4"/>
    <dgm:cxn modelId="{7ED3D69B-AF08-4E87-B35E-E1516196DE1D}" type="presParOf" srcId="{E935E3E7-76BA-4C2D-9E28-A6C3F3E7ED4B}" destId="{C546C0AC-BF1D-44B5-9AC0-C5A4508E3D9C}" srcOrd="11" destOrd="0" presId="urn:microsoft.com/office/officeart/2005/8/layout/bProcess4"/>
    <dgm:cxn modelId="{6C5278D8-F882-415B-AF1F-254C5F340F03}" type="presParOf" srcId="{E935E3E7-76BA-4C2D-9E28-A6C3F3E7ED4B}" destId="{6358A499-B881-428E-98C0-E272E5CB457F}" srcOrd="12" destOrd="0" presId="urn:microsoft.com/office/officeart/2005/8/layout/bProcess4"/>
    <dgm:cxn modelId="{AA66073B-7F33-4B84-A2B9-C00E167B7B5D}" type="presParOf" srcId="{6358A499-B881-428E-98C0-E272E5CB457F}" destId="{0779A3BD-F397-4ECC-8420-6D78793EFD3E}" srcOrd="0" destOrd="0" presId="urn:microsoft.com/office/officeart/2005/8/layout/bProcess4"/>
    <dgm:cxn modelId="{4FF49973-5776-4A7B-9EB3-7DD565767A09}" type="presParOf" srcId="{6358A499-B881-428E-98C0-E272E5CB457F}" destId="{E942A925-5BC2-4280-835E-2F2EB40C15F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978959-9A7D-4D94-8233-D8EEEC892CE9}" type="doc">
      <dgm:prSet loTypeId="urn:microsoft.com/office/officeart/2005/8/layout/arrow1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D219F3B-129E-4B77-89F4-74FADDB6C632}">
      <dgm:prSet phldrT="[Text]"/>
      <dgm:spPr/>
      <dgm:t>
        <a:bodyPr/>
        <a:lstStyle/>
        <a:p>
          <a:r>
            <a:rPr lang="bs-Latn-BA" dirty="0"/>
            <a:t>Privremeno oduzimanje imovine</a:t>
          </a:r>
          <a:endParaRPr lang="en-US" dirty="0"/>
        </a:p>
      </dgm:t>
    </dgm:pt>
    <dgm:pt modelId="{2DD6F037-913C-4908-AD83-0A7C4D011DE4}" type="parTrans" cxnId="{8E76CD78-F52B-432B-A902-92AA0BE7EC35}">
      <dgm:prSet/>
      <dgm:spPr/>
      <dgm:t>
        <a:bodyPr/>
        <a:lstStyle/>
        <a:p>
          <a:endParaRPr lang="en-US"/>
        </a:p>
      </dgm:t>
    </dgm:pt>
    <dgm:pt modelId="{C74BC922-6AB9-4F3A-8FC3-1C07890383E1}" type="sibTrans" cxnId="{8E76CD78-F52B-432B-A902-92AA0BE7EC35}">
      <dgm:prSet/>
      <dgm:spPr/>
      <dgm:t>
        <a:bodyPr/>
        <a:lstStyle/>
        <a:p>
          <a:endParaRPr lang="en-US"/>
        </a:p>
      </dgm:t>
    </dgm:pt>
    <dgm:pt modelId="{BF16ED69-F6B3-4825-B8D3-CA5C8BC6D7BE}">
      <dgm:prSet phldrT="[Text]"/>
      <dgm:spPr/>
      <dgm:t>
        <a:bodyPr/>
        <a:lstStyle/>
        <a:p>
          <a:r>
            <a:rPr lang="bs-Latn-BA" dirty="0"/>
            <a:t>Mjere obezbjeđenja imovinom</a:t>
          </a:r>
          <a:endParaRPr lang="en-US" dirty="0"/>
        </a:p>
      </dgm:t>
    </dgm:pt>
    <dgm:pt modelId="{72495DD6-9EFF-43F7-854C-406A96EE8B6F}" type="parTrans" cxnId="{8C52CF71-0721-4CEF-B03E-05B473FFBEB1}">
      <dgm:prSet/>
      <dgm:spPr/>
      <dgm:t>
        <a:bodyPr/>
        <a:lstStyle/>
        <a:p>
          <a:endParaRPr lang="en-US"/>
        </a:p>
      </dgm:t>
    </dgm:pt>
    <dgm:pt modelId="{804950BB-46B1-416D-92CB-4886C41F59CE}" type="sibTrans" cxnId="{8C52CF71-0721-4CEF-B03E-05B473FFBEB1}">
      <dgm:prSet/>
      <dgm:spPr/>
      <dgm:t>
        <a:bodyPr/>
        <a:lstStyle/>
        <a:p>
          <a:endParaRPr lang="en-US"/>
        </a:p>
      </dgm:t>
    </dgm:pt>
    <dgm:pt modelId="{0D7153D7-45FC-46AC-A276-EF5024827547}" type="pres">
      <dgm:prSet presAssocID="{0C978959-9A7D-4D94-8233-D8EEEC892C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1DC025-6778-474D-8DE9-1A521598D192}" type="pres">
      <dgm:prSet presAssocID="{AD219F3B-129E-4B77-89F4-74FADDB6C63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84159-8EFD-411E-84C3-A53294D2E5D4}" type="pres">
      <dgm:prSet presAssocID="{BF16ED69-F6B3-4825-B8D3-CA5C8BC6D7B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9E6FE-E84A-4E31-8B17-BA24C60EA0AA}" type="presOf" srcId="{AD219F3B-129E-4B77-89F4-74FADDB6C632}" destId="{971DC025-6778-474D-8DE9-1A521598D192}" srcOrd="0" destOrd="0" presId="urn:microsoft.com/office/officeart/2005/8/layout/arrow1"/>
    <dgm:cxn modelId="{8E76CD78-F52B-432B-A902-92AA0BE7EC35}" srcId="{0C978959-9A7D-4D94-8233-D8EEEC892CE9}" destId="{AD219F3B-129E-4B77-89F4-74FADDB6C632}" srcOrd="0" destOrd="0" parTransId="{2DD6F037-913C-4908-AD83-0A7C4D011DE4}" sibTransId="{C74BC922-6AB9-4F3A-8FC3-1C07890383E1}"/>
    <dgm:cxn modelId="{5A679DAA-4D8C-4C7A-B4E9-2097CD0377E2}" type="presOf" srcId="{0C978959-9A7D-4D94-8233-D8EEEC892CE9}" destId="{0D7153D7-45FC-46AC-A276-EF5024827547}" srcOrd="0" destOrd="0" presId="urn:microsoft.com/office/officeart/2005/8/layout/arrow1"/>
    <dgm:cxn modelId="{8BAE39C6-17EA-4D93-ACA7-82D99E4CDDB1}" type="presOf" srcId="{BF16ED69-F6B3-4825-B8D3-CA5C8BC6D7BE}" destId="{7E084159-8EFD-411E-84C3-A53294D2E5D4}" srcOrd="0" destOrd="0" presId="urn:microsoft.com/office/officeart/2005/8/layout/arrow1"/>
    <dgm:cxn modelId="{8C52CF71-0721-4CEF-B03E-05B473FFBEB1}" srcId="{0C978959-9A7D-4D94-8233-D8EEEC892CE9}" destId="{BF16ED69-F6B3-4825-B8D3-CA5C8BC6D7BE}" srcOrd="1" destOrd="0" parTransId="{72495DD6-9EFF-43F7-854C-406A96EE8B6F}" sibTransId="{804950BB-46B1-416D-92CB-4886C41F59CE}"/>
    <dgm:cxn modelId="{BA3399AE-AAF7-4E23-8BB0-610F5FAA9387}" type="presParOf" srcId="{0D7153D7-45FC-46AC-A276-EF5024827547}" destId="{971DC025-6778-474D-8DE9-1A521598D192}" srcOrd="0" destOrd="0" presId="urn:microsoft.com/office/officeart/2005/8/layout/arrow1"/>
    <dgm:cxn modelId="{48D919C6-32A6-485B-A069-224B0D71A55D}" type="presParOf" srcId="{0D7153D7-45FC-46AC-A276-EF5024827547}" destId="{7E084159-8EFD-411E-84C3-A53294D2E5D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5903C0-7A56-4EB9-B813-3F98B6C87D6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9861E-3D5C-45F7-AAE2-FB89DF767E1E}">
      <dgm:prSet phldrT="[Text]"/>
      <dgm:spPr/>
      <dgm:t>
        <a:bodyPr/>
        <a:lstStyle/>
        <a:p>
          <a:r>
            <a:rPr lang="bs-Latn-BA" dirty="0"/>
            <a:t>Zahtjev javnog tužioca, odgovor vlasnika i funkcionalna nadležnost</a:t>
          </a:r>
          <a:endParaRPr lang="en-US" dirty="0"/>
        </a:p>
      </dgm:t>
    </dgm:pt>
    <dgm:pt modelId="{E834E79B-C910-477A-9D65-35D63B419C90}" type="parTrans" cxnId="{E602FB5D-6DE3-417E-A80D-BA75F5E2B940}">
      <dgm:prSet/>
      <dgm:spPr/>
      <dgm:t>
        <a:bodyPr/>
        <a:lstStyle/>
        <a:p>
          <a:endParaRPr lang="en-US"/>
        </a:p>
      </dgm:t>
    </dgm:pt>
    <dgm:pt modelId="{8B40E9AD-1D54-4B1B-A1F0-BA6BC0B8C326}" type="sibTrans" cxnId="{E602FB5D-6DE3-417E-A80D-BA75F5E2B940}">
      <dgm:prSet/>
      <dgm:spPr/>
      <dgm:t>
        <a:bodyPr/>
        <a:lstStyle/>
        <a:p>
          <a:endParaRPr lang="en-US"/>
        </a:p>
      </dgm:t>
    </dgm:pt>
    <dgm:pt modelId="{C0828F1B-0C11-486F-93CE-66BDB70AE899}">
      <dgm:prSet phldrT="[Text]"/>
      <dgm:spPr/>
      <dgm:t>
        <a:bodyPr/>
        <a:lstStyle/>
        <a:p>
          <a:r>
            <a:rPr lang="bs-Latn-BA" dirty="0"/>
            <a:t>Zakazivanje ročišta</a:t>
          </a:r>
          <a:endParaRPr lang="en-US" dirty="0"/>
        </a:p>
      </dgm:t>
    </dgm:pt>
    <dgm:pt modelId="{8F8B38F2-E688-4C5C-BE73-F4807C604CF7}" type="parTrans" cxnId="{20BBE2CA-5DD6-43DD-B5EF-3BAFE7AE1041}">
      <dgm:prSet/>
      <dgm:spPr/>
      <dgm:t>
        <a:bodyPr/>
        <a:lstStyle/>
        <a:p>
          <a:endParaRPr lang="en-US"/>
        </a:p>
      </dgm:t>
    </dgm:pt>
    <dgm:pt modelId="{DD1A8450-6FA6-4BD0-91B3-B72B94ADECF3}" type="sibTrans" cxnId="{20BBE2CA-5DD6-43DD-B5EF-3BAFE7AE1041}">
      <dgm:prSet/>
      <dgm:spPr/>
      <dgm:t>
        <a:bodyPr/>
        <a:lstStyle/>
        <a:p>
          <a:endParaRPr lang="en-US"/>
        </a:p>
      </dgm:t>
    </dgm:pt>
    <dgm:pt modelId="{9C0B12AA-5F80-4186-8FFF-A5C6BCF805CF}">
      <dgm:prSet phldrT="[Text]"/>
      <dgm:spPr/>
      <dgm:t>
        <a:bodyPr/>
        <a:lstStyle/>
        <a:p>
          <a:r>
            <a:rPr lang="bs-Latn-BA" dirty="0"/>
            <a:t>Održavanje ročišta</a:t>
          </a:r>
          <a:endParaRPr lang="en-US" dirty="0"/>
        </a:p>
      </dgm:t>
    </dgm:pt>
    <dgm:pt modelId="{61D6DAE6-C4BB-4CAE-AF80-96A6AA5325D1}" type="parTrans" cxnId="{54CE0C82-F6B5-409C-B025-71C5693AEECA}">
      <dgm:prSet/>
      <dgm:spPr/>
      <dgm:t>
        <a:bodyPr/>
        <a:lstStyle/>
        <a:p>
          <a:endParaRPr lang="en-US"/>
        </a:p>
      </dgm:t>
    </dgm:pt>
    <dgm:pt modelId="{6F67A6C3-4893-4F3A-BEEF-577631D88319}" type="sibTrans" cxnId="{54CE0C82-F6B5-409C-B025-71C5693AEECA}">
      <dgm:prSet/>
      <dgm:spPr/>
      <dgm:t>
        <a:bodyPr/>
        <a:lstStyle/>
        <a:p>
          <a:endParaRPr lang="en-US"/>
        </a:p>
      </dgm:t>
    </dgm:pt>
    <dgm:pt modelId="{C93ACCAF-04F6-4012-95D1-E2A0734C5D90}">
      <dgm:prSet phldrT="[Text]"/>
      <dgm:spPr/>
      <dgm:t>
        <a:bodyPr/>
        <a:lstStyle/>
        <a:p>
          <a:r>
            <a:rPr lang="bs-Latn-BA" dirty="0"/>
            <a:t>Rješenje  po zahtjevu za privremeno oduzimanje imovine</a:t>
          </a:r>
          <a:endParaRPr lang="en-US" dirty="0"/>
        </a:p>
      </dgm:t>
    </dgm:pt>
    <dgm:pt modelId="{51F46932-AC2A-41D8-B272-24007C17BD77}" type="parTrans" cxnId="{CEE18DC8-1071-4901-880D-B0DAA808F1F0}">
      <dgm:prSet/>
      <dgm:spPr/>
      <dgm:t>
        <a:bodyPr/>
        <a:lstStyle/>
        <a:p>
          <a:endParaRPr lang="en-US"/>
        </a:p>
      </dgm:t>
    </dgm:pt>
    <dgm:pt modelId="{D0F9495B-80D1-4726-B2DB-7FDA1FF80017}" type="sibTrans" cxnId="{CEE18DC8-1071-4901-880D-B0DAA808F1F0}">
      <dgm:prSet/>
      <dgm:spPr/>
      <dgm:t>
        <a:bodyPr/>
        <a:lstStyle/>
        <a:p>
          <a:endParaRPr lang="en-US"/>
        </a:p>
      </dgm:t>
    </dgm:pt>
    <dgm:pt modelId="{8188E2FF-DECF-42EF-9FA3-64426D15F7BB}">
      <dgm:prSet phldrT="[Text]"/>
      <dgm:spPr/>
      <dgm:t>
        <a:bodyPr/>
        <a:lstStyle/>
        <a:p>
          <a:r>
            <a:rPr lang="bs-Latn-BA" dirty="0"/>
            <a:t>Zamjena Rješenja o privremenom oduzimanju sa mjerom obezbjeđenja</a:t>
          </a:r>
          <a:endParaRPr lang="en-US" dirty="0"/>
        </a:p>
      </dgm:t>
    </dgm:pt>
    <dgm:pt modelId="{865FE891-23FD-4BA7-88C0-F9C8C28B36AC}" type="parTrans" cxnId="{01C9978A-ECD4-43DE-9274-B1B968B5AC39}">
      <dgm:prSet/>
      <dgm:spPr/>
      <dgm:t>
        <a:bodyPr/>
        <a:lstStyle/>
        <a:p>
          <a:endParaRPr lang="en-US"/>
        </a:p>
      </dgm:t>
    </dgm:pt>
    <dgm:pt modelId="{4C010ADC-2855-472F-A284-0EC4949263A9}" type="sibTrans" cxnId="{01C9978A-ECD4-43DE-9274-B1B968B5AC39}">
      <dgm:prSet/>
      <dgm:spPr/>
      <dgm:t>
        <a:bodyPr/>
        <a:lstStyle/>
        <a:p>
          <a:endParaRPr lang="en-US"/>
        </a:p>
      </dgm:t>
    </dgm:pt>
    <dgm:pt modelId="{8EA388CD-E937-4342-A890-C41274B93EC5}">
      <dgm:prSet phldrT="[Text]"/>
      <dgm:spPr/>
      <dgm:t>
        <a:bodyPr/>
        <a:lstStyle/>
        <a:p>
          <a:r>
            <a:rPr lang="bs-Latn-BA" dirty="0"/>
            <a:t>Održavanje ročišta</a:t>
          </a:r>
          <a:endParaRPr lang="en-US" dirty="0"/>
        </a:p>
      </dgm:t>
    </dgm:pt>
    <dgm:pt modelId="{7FD77D18-03CA-42B5-9E9B-438FC06025D6}" type="parTrans" cxnId="{42A33008-C9B4-4336-A2B2-815EA7CA330C}">
      <dgm:prSet/>
      <dgm:spPr/>
      <dgm:t>
        <a:bodyPr/>
        <a:lstStyle/>
        <a:p>
          <a:endParaRPr lang="en-US"/>
        </a:p>
      </dgm:t>
    </dgm:pt>
    <dgm:pt modelId="{841DE8B1-5F0A-447D-B434-97AAC762D6ED}" type="sibTrans" cxnId="{42A33008-C9B4-4336-A2B2-815EA7CA330C}">
      <dgm:prSet/>
      <dgm:spPr/>
      <dgm:t>
        <a:bodyPr/>
        <a:lstStyle/>
        <a:p>
          <a:endParaRPr lang="en-US"/>
        </a:p>
      </dgm:t>
    </dgm:pt>
    <dgm:pt modelId="{7AE482D9-AB53-44B0-9724-787B8D8BCE0E}">
      <dgm:prSet/>
      <dgm:spPr/>
      <dgm:t>
        <a:bodyPr/>
        <a:lstStyle/>
        <a:p>
          <a:r>
            <a:rPr lang="bs-Latn-BA" dirty="0"/>
            <a:t>Trajanje Rješenja o privremenom oduzimanju predmeta</a:t>
          </a:r>
          <a:endParaRPr lang="en-US" dirty="0"/>
        </a:p>
      </dgm:t>
    </dgm:pt>
    <dgm:pt modelId="{3D932F99-C1F2-4D0E-82B1-918BB85AE011}" type="parTrans" cxnId="{6C875522-4CED-4289-9393-8A825DA5FEC5}">
      <dgm:prSet/>
      <dgm:spPr/>
      <dgm:t>
        <a:bodyPr/>
        <a:lstStyle/>
        <a:p>
          <a:endParaRPr lang="en-US"/>
        </a:p>
      </dgm:t>
    </dgm:pt>
    <dgm:pt modelId="{EB1252BF-4FB6-4487-B3E7-72C74D211147}" type="sibTrans" cxnId="{6C875522-4CED-4289-9393-8A825DA5FEC5}">
      <dgm:prSet/>
      <dgm:spPr/>
      <dgm:t>
        <a:bodyPr/>
        <a:lstStyle/>
        <a:p>
          <a:endParaRPr lang="en-US"/>
        </a:p>
      </dgm:t>
    </dgm:pt>
    <dgm:pt modelId="{CC1E8D24-4F44-4959-88C5-518683C5DC13}">
      <dgm:prSet/>
      <dgm:spPr/>
      <dgm:t>
        <a:bodyPr/>
        <a:lstStyle/>
        <a:p>
          <a:r>
            <a:rPr lang="bs-Latn-BA" dirty="0"/>
            <a:t>Žalba na rješenje</a:t>
          </a:r>
          <a:endParaRPr lang="en-US" dirty="0"/>
        </a:p>
      </dgm:t>
    </dgm:pt>
    <dgm:pt modelId="{D1C9DDE1-AD88-48E3-B507-A91BE0878424}" type="parTrans" cxnId="{C8335D52-F097-4B7D-AAEC-AFDC8103E805}">
      <dgm:prSet/>
      <dgm:spPr/>
      <dgm:t>
        <a:bodyPr/>
        <a:lstStyle/>
        <a:p>
          <a:endParaRPr lang="en-US"/>
        </a:p>
      </dgm:t>
    </dgm:pt>
    <dgm:pt modelId="{8E921EE8-7D99-4A78-B5F4-C3F769DDFE79}" type="sibTrans" cxnId="{C8335D52-F097-4B7D-AAEC-AFDC8103E805}">
      <dgm:prSet/>
      <dgm:spPr/>
      <dgm:t>
        <a:bodyPr/>
        <a:lstStyle/>
        <a:p>
          <a:endParaRPr lang="en-US"/>
        </a:p>
      </dgm:t>
    </dgm:pt>
    <dgm:pt modelId="{E935E3E7-76BA-4C2D-9E28-A6C3F3E7ED4B}" type="pres">
      <dgm:prSet presAssocID="{A35903C0-7A56-4EB9-B813-3F98B6C87D6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D1A561B-16C8-4B66-8977-CDD41C3D056F}" type="pres">
      <dgm:prSet presAssocID="{1919861E-3D5C-45F7-AAE2-FB89DF767E1E}" presName="compNode" presStyleCnt="0"/>
      <dgm:spPr/>
    </dgm:pt>
    <dgm:pt modelId="{3E36371D-7E3D-4D96-AEE9-DFA91D52F1F6}" type="pres">
      <dgm:prSet presAssocID="{1919861E-3D5C-45F7-AAE2-FB89DF767E1E}" presName="dummyConnPt" presStyleCnt="0"/>
      <dgm:spPr/>
    </dgm:pt>
    <dgm:pt modelId="{B266B60E-081C-42C4-9631-658FDDB52EFD}" type="pres">
      <dgm:prSet presAssocID="{1919861E-3D5C-45F7-AAE2-FB89DF767E1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638BF-78C7-406D-96D0-CAB0E526756D}" type="pres">
      <dgm:prSet presAssocID="{8B40E9AD-1D54-4B1B-A1F0-BA6BC0B8C326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2CF694C5-4020-4653-8C7F-3E6153758768}" type="pres">
      <dgm:prSet presAssocID="{C0828F1B-0C11-486F-93CE-66BDB70AE899}" presName="compNode" presStyleCnt="0"/>
      <dgm:spPr/>
    </dgm:pt>
    <dgm:pt modelId="{46C1C2BC-68F6-449B-96DA-83410D8392FC}" type="pres">
      <dgm:prSet presAssocID="{C0828F1B-0C11-486F-93CE-66BDB70AE899}" presName="dummyConnPt" presStyleCnt="0"/>
      <dgm:spPr/>
    </dgm:pt>
    <dgm:pt modelId="{2F302BC6-D64B-431B-8B8F-10CFBC5713F8}" type="pres">
      <dgm:prSet presAssocID="{C0828F1B-0C11-486F-93CE-66BDB70AE89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83E7A-6619-46E7-A440-F5EA45A6C21A}" type="pres">
      <dgm:prSet presAssocID="{DD1A8450-6FA6-4BD0-91B3-B72B94ADECF3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DAD21164-A575-41ED-BD03-63C6BAB574B6}" type="pres">
      <dgm:prSet presAssocID="{9C0B12AA-5F80-4186-8FFF-A5C6BCF805CF}" presName="compNode" presStyleCnt="0"/>
      <dgm:spPr/>
    </dgm:pt>
    <dgm:pt modelId="{A365C2B3-B91B-41E3-A901-D8BF9190B816}" type="pres">
      <dgm:prSet presAssocID="{9C0B12AA-5F80-4186-8FFF-A5C6BCF805CF}" presName="dummyConnPt" presStyleCnt="0"/>
      <dgm:spPr/>
    </dgm:pt>
    <dgm:pt modelId="{235416B3-72E8-47E5-ABF3-E6D8DEBB09D2}" type="pres">
      <dgm:prSet presAssocID="{9C0B12AA-5F80-4186-8FFF-A5C6BCF805C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5174C-D25C-4B6F-BA10-4B6345213DF7}" type="pres">
      <dgm:prSet presAssocID="{6F67A6C3-4893-4F3A-BEEF-577631D88319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72F71B0A-3671-48BA-B919-ECC9F57FD587}" type="pres">
      <dgm:prSet presAssocID="{C93ACCAF-04F6-4012-95D1-E2A0734C5D90}" presName="compNode" presStyleCnt="0"/>
      <dgm:spPr/>
    </dgm:pt>
    <dgm:pt modelId="{1F4F3A0B-F112-42C3-8889-9D0FDE54B701}" type="pres">
      <dgm:prSet presAssocID="{C93ACCAF-04F6-4012-95D1-E2A0734C5D90}" presName="dummyConnPt" presStyleCnt="0"/>
      <dgm:spPr/>
    </dgm:pt>
    <dgm:pt modelId="{E86FA16A-04F2-4C50-82C2-85D2F5AAC10A}" type="pres">
      <dgm:prSet presAssocID="{C93ACCAF-04F6-4012-95D1-E2A0734C5D9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6D9A9-D705-40FB-8314-8AE8AF945918}" type="pres">
      <dgm:prSet presAssocID="{D0F9495B-80D1-4726-B2DB-7FDA1FF80017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5AC4064E-DC9F-446A-8DF9-21EDA9D8E6EC}" type="pres">
      <dgm:prSet presAssocID="{CC1E8D24-4F44-4959-88C5-518683C5DC13}" presName="compNode" presStyleCnt="0"/>
      <dgm:spPr/>
    </dgm:pt>
    <dgm:pt modelId="{D4CBDBD4-0B02-44E4-A0D9-6714D910C12B}" type="pres">
      <dgm:prSet presAssocID="{CC1E8D24-4F44-4959-88C5-518683C5DC13}" presName="dummyConnPt" presStyleCnt="0"/>
      <dgm:spPr/>
    </dgm:pt>
    <dgm:pt modelId="{801CD745-040A-46C4-9F2F-2F1180402701}" type="pres">
      <dgm:prSet presAssocID="{CC1E8D24-4F44-4959-88C5-518683C5DC1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796B2-82C0-4A0F-A0BC-34B7D3F4D535}" type="pres">
      <dgm:prSet presAssocID="{8E921EE8-7D99-4A78-B5F4-C3F769DDFE79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6C8EB83-F51C-4CA2-A3F0-C11995663406}" type="pres">
      <dgm:prSet presAssocID="{7AE482D9-AB53-44B0-9724-787B8D8BCE0E}" presName="compNode" presStyleCnt="0"/>
      <dgm:spPr/>
    </dgm:pt>
    <dgm:pt modelId="{28B692F9-1C5C-44D0-A708-7000ADEDAA66}" type="pres">
      <dgm:prSet presAssocID="{7AE482D9-AB53-44B0-9724-787B8D8BCE0E}" presName="dummyConnPt" presStyleCnt="0"/>
      <dgm:spPr/>
    </dgm:pt>
    <dgm:pt modelId="{597C9735-AF03-4767-8840-A4D84DE3C860}" type="pres">
      <dgm:prSet presAssocID="{7AE482D9-AB53-44B0-9724-787B8D8BCE0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6C0AC-BF1D-44B5-9AC0-C5A4508E3D9C}" type="pres">
      <dgm:prSet presAssocID="{EB1252BF-4FB6-4487-B3E7-72C74D211147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6358A499-B881-428E-98C0-E272E5CB457F}" type="pres">
      <dgm:prSet presAssocID="{8188E2FF-DECF-42EF-9FA3-64426D15F7BB}" presName="compNode" presStyleCnt="0"/>
      <dgm:spPr/>
    </dgm:pt>
    <dgm:pt modelId="{0779A3BD-F397-4ECC-8420-6D78793EFD3E}" type="pres">
      <dgm:prSet presAssocID="{8188E2FF-DECF-42EF-9FA3-64426D15F7BB}" presName="dummyConnPt" presStyleCnt="0"/>
      <dgm:spPr/>
    </dgm:pt>
    <dgm:pt modelId="{E942A925-5BC2-4280-835E-2F2EB40C15F8}" type="pres">
      <dgm:prSet presAssocID="{8188E2FF-DECF-42EF-9FA3-64426D15F7B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A9505-1051-4D71-B7FA-3B62D63FCC91}" type="pres">
      <dgm:prSet presAssocID="{4C010ADC-2855-472F-A284-0EC4949263A9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A289449F-53B3-4AB6-8DEE-A247CFAE1675}" type="pres">
      <dgm:prSet presAssocID="{8EA388CD-E937-4342-A890-C41274B93EC5}" presName="compNode" presStyleCnt="0"/>
      <dgm:spPr/>
    </dgm:pt>
    <dgm:pt modelId="{B0CF2E8E-F1A5-438D-8653-28FA340EDEB1}" type="pres">
      <dgm:prSet presAssocID="{8EA388CD-E937-4342-A890-C41274B93EC5}" presName="dummyConnPt" presStyleCnt="0"/>
      <dgm:spPr/>
    </dgm:pt>
    <dgm:pt modelId="{2FA7902A-A526-4277-929A-8CED4923814A}" type="pres">
      <dgm:prSet presAssocID="{8EA388CD-E937-4342-A890-C41274B93EC5}" presName="node" presStyleLbl="node1" presStyleIdx="7" presStyleCnt="8" custLinFactNeighborY="-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18DC8-1071-4901-880D-B0DAA808F1F0}" srcId="{A35903C0-7A56-4EB9-B813-3F98B6C87D68}" destId="{C93ACCAF-04F6-4012-95D1-E2A0734C5D90}" srcOrd="3" destOrd="0" parTransId="{51F46932-AC2A-41D8-B272-24007C17BD77}" sibTransId="{D0F9495B-80D1-4726-B2DB-7FDA1FF80017}"/>
    <dgm:cxn modelId="{C8335D52-F097-4B7D-AAEC-AFDC8103E805}" srcId="{A35903C0-7A56-4EB9-B813-3F98B6C87D68}" destId="{CC1E8D24-4F44-4959-88C5-518683C5DC13}" srcOrd="4" destOrd="0" parTransId="{D1C9DDE1-AD88-48E3-B507-A91BE0878424}" sibTransId="{8E921EE8-7D99-4A78-B5F4-C3F769DDFE79}"/>
    <dgm:cxn modelId="{3F426192-38CA-46D8-95F5-92E05A08B699}" type="presOf" srcId="{6F67A6C3-4893-4F3A-BEEF-577631D88319}" destId="{E9A5174C-D25C-4B6F-BA10-4B6345213DF7}" srcOrd="0" destOrd="0" presId="urn:microsoft.com/office/officeart/2005/8/layout/bProcess4"/>
    <dgm:cxn modelId="{53A1897A-3499-40F1-9104-61FE33D05F58}" type="presOf" srcId="{EB1252BF-4FB6-4487-B3E7-72C74D211147}" destId="{C546C0AC-BF1D-44B5-9AC0-C5A4508E3D9C}" srcOrd="0" destOrd="0" presId="urn:microsoft.com/office/officeart/2005/8/layout/bProcess4"/>
    <dgm:cxn modelId="{E602FB5D-6DE3-417E-A80D-BA75F5E2B940}" srcId="{A35903C0-7A56-4EB9-B813-3F98B6C87D68}" destId="{1919861E-3D5C-45F7-AAE2-FB89DF767E1E}" srcOrd="0" destOrd="0" parTransId="{E834E79B-C910-477A-9D65-35D63B419C90}" sibTransId="{8B40E9AD-1D54-4B1B-A1F0-BA6BC0B8C326}"/>
    <dgm:cxn modelId="{EE9EDE80-18C9-4778-8F0C-D998629BA841}" type="presOf" srcId="{CC1E8D24-4F44-4959-88C5-518683C5DC13}" destId="{801CD745-040A-46C4-9F2F-2F1180402701}" srcOrd="0" destOrd="0" presId="urn:microsoft.com/office/officeart/2005/8/layout/bProcess4"/>
    <dgm:cxn modelId="{B8229D28-1334-444C-A458-8D5C472A705C}" type="presOf" srcId="{9C0B12AA-5F80-4186-8FFF-A5C6BCF805CF}" destId="{235416B3-72E8-47E5-ABF3-E6D8DEBB09D2}" srcOrd="0" destOrd="0" presId="urn:microsoft.com/office/officeart/2005/8/layout/bProcess4"/>
    <dgm:cxn modelId="{54CE0C82-F6B5-409C-B025-71C5693AEECA}" srcId="{A35903C0-7A56-4EB9-B813-3F98B6C87D68}" destId="{9C0B12AA-5F80-4186-8FFF-A5C6BCF805CF}" srcOrd="2" destOrd="0" parTransId="{61D6DAE6-C4BB-4CAE-AF80-96A6AA5325D1}" sibTransId="{6F67A6C3-4893-4F3A-BEEF-577631D88319}"/>
    <dgm:cxn modelId="{C48E7CA4-B512-42D6-B13E-6FA6D41CDCB9}" type="presOf" srcId="{C93ACCAF-04F6-4012-95D1-E2A0734C5D90}" destId="{E86FA16A-04F2-4C50-82C2-85D2F5AAC10A}" srcOrd="0" destOrd="0" presId="urn:microsoft.com/office/officeart/2005/8/layout/bProcess4"/>
    <dgm:cxn modelId="{5C10B1B3-C70F-46A6-B65F-35BA063C8D6D}" type="presOf" srcId="{8188E2FF-DECF-42EF-9FA3-64426D15F7BB}" destId="{E942A925-5BC2-4280-835E-2F2EB40C15F8}" srcOrd="0" destOrd="0" presId="urn:microsoft.com/office/officeart/2005/8/layout/bProcess4"/>
    <dgm:cxn modelId="{B90C1013-5889-439A-AA15-D2C07B62CC3C}" type="presOf" srcId="{DD1A8450-6FA6-4BD0-91B3-B72B94ADECF3}" destId="{B6383E7A-6619-46E7-A440-F5EA45A6C21A}" srcOrd="0" destOrd="0" presId="urn:microsoft.com/office/officeart/2005/8/layout/bProcess4"/>
    <dgm:cxn modelId="{66FF5AD9-CD40-4EF4-A8BD-E8582421ABA2}" type="presOf" srcId="{4C010ADC-2855-472F-A284-0EC4949263A9}" destId="{3D2A9505-1051-4D71-B7FA-3B62D63FCC91}" srcOrd="0" destOrd="0" presId="urn:microsoft.com/office/officeart/2005/8/layout/bProcess4"/>
    <dgm:cxn modelId="{D562F3AA-578E-462F-9088-4D14FA02D85D}" type="presOf" srcId="{8B40E9AD-1D54-4B1B-A1F0-BA6BC0B8C326}" destId="{9C3638BF-78C7-406D-96D0-CAB0E526756D}" srcOrd="0" destOrd="0" presId="urn:microsoft.com/office/officeart/2005/8/layout/bProcess4"/>
    <dgm:cxn modelId="{01C9978A-ECD4-43DE-9274-B1B968B5AC39}" srcId="{A35903C0-7A56-4EB9-B813-3F98B6C87D68}" destId="{8188E2FF-DECF-42EF-9FA3-64426D15F7BB}" srcOrd="6" destOrd="0" parTransId="{865FE891-23FD-4BA7-88C0-F9C8C28B36AC}" sibTransId="{4C010ADC-2855-472F-A284-0EC4949263A9}"/>
    <dgm:cxn modelId="{20BBE2CA-5DD6-43DD-B5EF-3BAFE7AE1041}" srcId="{A35903C0-7A56-4EB9-B813-3F98B6C87D68}" destId="{C0828F1B-0C11-486F-93CE-66BDB70AE899}" srcOrd="1" destOrd="0" parTransId="{8F8B38F2-E688-4C5C-BE73-F4807C604CF7}" sibTransId="{DD1A8450-6FA6-4BD0-91B3-B72B94ADECF3}"/>
    <dgm:cxn modelId="{A773B4B0-0721-490D-B80B-6D4A1ECC5355}" type="presOf" srcId="{C0828F1B-0C11-486F-93CE-66BDB70AE899}" destId="{2F302BC6-D64B-431B-8B8F-10CFBC5713F8}" srcOrd="0" destOrd="0" presId="urn:microsoft.com/office/officeart/2005/8/layout/bProcess4"/>
    <dgm:cxn modelId="{AE985F78-0E05-4D11-A8A5-74AD23E8D6B3}" type="presOf" srcId="{7AE482D9-AB53-44B0-9724-787B8D8BCE0E}" destId="{597C9735-AF03-4767-8840-A4D84DE3C860}" srcOrd="0" destOrd="0" presId="urn:microsoft.com/office/officeart/2005/8/layout/bProcess4"/>
    <dgm:cxn modelId="{DE6AA3E6-0E9B-4ED5-9B05-4E197855D505}" type="presOf" srcId="{A35903C0-7A56-4EB9-B813-3F98B6C87D68}" destId="{E935E3E7-76BA-4C2D-9E28-A6C3F3E7ED4B}" srcOrd="0" destOrd="0" presId="urn:microsoft.com/office/officeart/2005/8/layout/bProcess4"/>
    <dgm:cxn modelId="{F92585E8-6C4A-437E-8CB7-DB96B29F9B64}" type="presOf" srcId="{D0F9495B-80D1-4726-B2DB-7FDA1FF80017}" destId="{DED6D9A9-D705-40FB-8314-8AE8AF945918}" srcOrd="0" destOrd="0" presId="urn:microsoft.com/office/officeart/2005/8/layout/bProcess4"/>
    <dgm:cxn modelId="{590F006A-866C-424B-A28B-3BA8A6267B94}" type="presOf" srcId="{1919861E-3D5C-45F7-AAE2-FB89DF767E1E}" destId="{B266B60E-081C-42C4-9631-658FDDB52EFD}" srcOrd="0" destOrd="0" presId="urn:microsoft.com/office/officeart/2005/8/layout/bProcess4"/>
    <dgm:cxn modelId="{6C875522-4CED-4289-9393-8A825DA5FEC5}" srcId="{A35903C0-7A56-4EB9-B813-3F98B6C87D68}" destId="{7AE482D9-AB53-44B0-9724-787B8D8BCE0E}" srcOrd="5" destOrd="0" parTransId="{3D932F99-C1F2-4D0E-82B1-918BB85AE011}" sibTransId="{EB1252BF-4FB6-4487-B3E7-72C74D211147}"/>
    <dgm:cxn modelId="{77DBD217-C6C4-4966-A891-054D32303460}" type="presOf" srcId="{8E921EE8-7D99-4A78-B5F4-C3F769DDFE79}" destId="{463796B2-82C0-4A0F-A0BC-34B7D3F4D535}" srcOrd="0" destOrd="0" presId="urn:microsoft.com/office/officeart/2005/8/layout/bProcess4"/>
    <dgm:cxn modelId="{8ABA208F-C286-4971-9EBA-94498EDCA5AB}" type="presOf" srcId="{8EA388CD-E937-4342-A890-C41274B93EC5}" destId="{2FA7902A-A526-4277-929A-8CED4923814A}" srcOrd="0" destOrd="0" presId="urn:microsoft.com/office/officeart/2005/8/layout/bProcess4"/>
    <dgm:cxn modelId="{42A33008-C9B4-4336-A2B2-815EA7CA330C}" srcId="{A35903C0-7A56-4EB9-B813-3F98B6C87D68}" destId="{8EA388CD-E937-4342-A890-C41274B93EC5}" srcOrd="7" destOrd="0" parTransId="{7FD77D18-03CA-42B5-9E9B-438FC06025D6}" sibTransId="{841DE8B1-5F0A-447D-B434-97AAC762D6ED}"/>
    <dgm:cxn modelId="{9F8EB401-5963-4B0F-A870-DDC0FBCB2BD0}" type="presParOf" srcId="{E935E3E7-76BA-4C2D-9E28-A6C3F3E7ED4B}" destId="{ED1A561B-16C8-4B66-8977-CDD41C3D056F}" srcOrd="0" destOrd="0" presId="urn:microsoft.com/office/officeart/2005/8/layout/bProcess4"/>
    <dgm:cxn modelId="{86D8EB71-F6F4-4CBE-934F-E465E9AF87EE}" type="presParOf" srcId="{ED1A561B-16C8-4B66-8977-CDD41C3D056F}" destId="{3E36371D-7E3D-4D96-AEE9-DFA91D52F1F6}" srcOrd="0" destOrd="0" presId="urn:microsoft.com/office/officeart/2005/8/layout/bProcess4"/>
    <dgm:cxn modelId="{25978A38-B95A-42C7-A720-18A400920892}" type="presParOf" srcId="{ED1A561B-16C8-4B66-8977-CDD41C3D056F}" destId="{B266B60E-081C-42C4-9631-658FDDB52EFD}" srcOrd="1" destOrd="0" presId="urn:microsoft.com/office/officeart/2005/8/layout/bProcess4"/>
    <dgm:cxn modelId="{D7978155-E07A-4152-8B56-D3919523CEAD}" type="presParOf" srcId="{E935E3E7-76BA-4C2D-9E28-A6C3F3E7ED4B}" destId="{9C3638BF-78C7-406D-96D0-CAB0E526756D}" srcOrd="1" destOrd="0" presId="urn:microsoft.com/office/officeart/2005/8/layout/bProcess4"/>
    <dgm:cxn modelId="{1966E9ED-C6C5-43A3-B784-A3057C496641}" type="presParOf" srcId="{E935E3E7-76BA-4C2D-9E28-A6C3F3E7ED4B}" destId="{2CF694C5-4020-4653-8C7F-3E6153758768}" srcOrd="2" destOrd="0" presId="urn:microsoft.com/office/officeart/2005/8/layout/bProcess4"/>
    <dgm:cxn modelId="{351774AA-4601-4ACC-A3AF-B86561018BDA}" type="presParOf" srcId="{2CF694C5-4020-4653-8C7F-3E6153758768}" destId="{46C1C2BC-68F6-449B-96DA-83410D8392FC}" srcOrd="0" destOrd="0" presId="urn:microsoft.com/office/officeart/2005/8/layout/bProcess4"/>
    <dgm:cxn modelId="{FD9A9A16-18F7-4890-9D40-7080917EEBB5}" type="presParOf" srcId="{2CF694C5-4020-4653-8C7F-3E6153758768}" destId="{2F302BC6-D64B-431B-8B8F-10CFBC5713F8}" srcOrd="1" destOrd="0" presId="urn:microsoft.com/office/officeart/2005/8/layout/bProcess4"/>
    <dgm:cxn modelId="{A7ADD4A2-33CB-4805-B87F-9858CDE0BCF4}" type="presParOf" srcId="{E935E3E7-76BA-4C2D-9E28-A6C3F3E7ED4B}" destId="{B6383E7A-6619-46E7-A440-F5EA45A6C21A}" srcOrd="3" destOrd="0" presId="urn:microsoft.com/office/officeart/2005/8/layout/bProcess4"/>
    <dgm:cxn modelId="{C993439A-9762-4229-B66C-7FC380B6C28E}" type="presParOf" srcId="{E935E3E7-76BA-4C2D-9E28-A6C3F3E7ED4B}" destId="{DAD21164-A575-41ED-BD03-63C6BAB574B6}" srcOrd="4" destOrd="0" presId="urn:microsoft.com/office/officeart/2005/8/layout/bProcess4"/>
    <dgm:cxn modelId="{8B28195A-E369-4C25-A066-8824F8AA0A6F}" type="presParOf" srcId="{DAD21164-A575-41ED-BD03-63C6BAB574B6}" destId="{A365C2B3-B91B-41E3-A901-D8BF9190B816}" srcOrd="0" destOrd="0" presId="urn:microsoft.com/office/officeart/2005/8/layout/bProcess4"/>
    <dgm:cxn modelId="{BE3F12C9-FC0D-4273-A951-641225E92603}" type="presParOf" srcId="{DAD21164-A575-41ED-BD03-63C6BAB574B6}" destId="{235416B3-72E8-47E5-ABF3-E6D8DEBB09D2}" srcOrd="1" destOrd="0" presId="urn:microsoft.com/office/officeart/2005/8/layout/bProcess4"/>
    <dgm:cxn modelId="{8F5114D3-7DEC-4611-8C00-6038CA5BAB0F}" type="presParOf" srcId="{E935E3E7-76BA-4C2D-9E28-A6C3F3E7ED4B}" destId="{E9A5174C-D25C-4B6F-BA10-4B6345213DF7}" srcOrd="5" destOrd="0" presId="urn:microsoft.com/office/officeart/2005/8/layout/bProcess4"/>
    <dgm:cxn modelId="{CD549BE7-C3B4-4221-87B4-BA326951B56F}" type="presParOf" srcId="{E935E3E7-76BA-4C2D-9E28-A6C3F3E7ED4B}" destId="{72F71B0A-3671-48BA-B919-ECC9F57FD587}" srcOrd="6" destOrd="0" presId="urn:microsoft.com/office/officeart/2005/8/layout/bProcess4"/>
    <dgm:cxn modelId="{95EC9CD9-DDDD-48BD-95A9-EC21CC48C3B2}" type="presParOf" srcId="{72F71B0A-3671-48BA-B919-ECC9F57FD587}" destId="{1F4F3A0B-F112-42C3-8889-9D0FDE54B701}" srcOrd="0" destOrd="0" presId="urn:microsoft.com/office/officeart/2005/8/layout/bProcess4"/>
    <dgm:cxn modelId="{358E50F7-F112-4810-93EA-145B90586D7B}" type="presParOf" srcId="{72F71B0A-3671-48BA-B919-ECC9F57FD587}" destId="{E86FA16A-04F2-4C50-82C2-85D2F5AAC10A}" srcOrd="1" destOrd="0" presId="urn:microsoft.com/office/officeart/2005/8/layout/bProcess4"/>
    <dgm:cxn modelId="{0B755E1E-C97D-4599-860D-4DAB88F426D7}" type="presParOf" srcId="{E935E3E7-76BA-4C2D-9E28-A6C3F3E7ED4B}" destId="{DED6D9A9-D705-40FB-8314-8AE8AF945918}" srcOrd="7" destOrd="0" presId="urn:microsoft.com/office/officeart/2005/8/layout/bProcess4"/>
    <dgm:cxn modelId="{4D97087B-368F-4EE0-832E-68847FF173CF}" type="presParOf" srcId="{E935E3E7-76BA-4C2D-9E28-A6C3F3E7ED4B}" destId="{5AC4064E-DC9F-446A-8DF9-21EDA9D8E6EC}" srcOrd="8" destOrd="0" presId="urn:microsoft.com/office/officeart/2005/8/layout/bProcess4"/>
    <dgm:cxn modelId="{F09DA008-BFBC-461B-B2AF-6785867E5AFA}" type="presParOf" srcId="{5AC4064E-DC9F-446A-8DF9-21EDA9D8E6EC}" destId="{D4CBDBD4-0B02-44E4-A0D9-6714D910C12B}" srcOrd="0" destOrd="0" presId="urn:microsoft.com/office/officeart/2005/8/layout/bProcess4"/>
    <dgm:cxn modelId="{B79A261D-06B1-4D20-8FE2-951A42347C94}" type="presParOf" srcId="{5AC4064E-DC9F-446A-8DF9-21EDA9D8E6EC}" destId="{801CD745-040A-46C4-9F2F-2F1180402701}" srcOrd="1" destOrd="0" presId="urn:microsoft.com/office/officeart/2005/8/layout/bProcess4"/>
    <dgm:cxn modelId="{AB8F8C43-DE27-464F-83B8-F7F4E20A9FCF}" type="presParOf" srcId="{E935E3E7-76BA-4C2D-9E28-A6C3F3E7ED4B}" destId="{463796B2-82C0-4A0F-A0BC-34B7D3F4D535}" srcOrd="9" destOrd="0" presId="urn:microsoft.com/office/officeart/2005/8/layout/bProcess4"/>
    <dgm:cxn modelId="{E22EF44C-13A2-4958-B12A-7696EB743EDD}" type="presParOf" srcId="{E935E3E7-76BA-4C2D-9E28-A6C3F3E7ED4B}" destId="{46C8EB83-F51C-4CA2-A3F0-C11995663406}" srcOrd="10" destOrd="0" presId="urn:microsoft.com/office/officeart/2005/8/layout/bProcess4"/>
    <dgm:cxn modelId="{2A6E180A-1B2E-45AE-9195-22D72677718F}" type="presParOf" srcId="{46C8EB83-F51C-4CA2-A3F0-C11995663406}" destId="{28B692F9-1C5C-44D0-A708-7000ADEDAA66}" srcOrd="0" destOrd="0" presId="urn:microsoft.com/office/officeart/2005/8/layout/bProcess4"/>
    <dgm:cxn modelId="{27B09698-429B-407D-861B-6A652C39BAC7}" type="presParOf" srcId="{46C8EB83-F51C-4CA2-A3F0-C11995663406}" destId="{597C9735-AF03-4767-8840-A4D84DE3C860}" srcOrd="1" destOrd="0" presId="urn:microsoft.com/office/officeart/2005/8/layout/bProcess4"/>
    <dgm:cxn modelId="{CD8A789A-62BC-4196-80D6-A2654337B716}" type="presParOf" srcId="{E935E3E7-76BA-4C2D-9E28-A6C3F3E7ED4B}" destId="{C546C0AC-BF1D-44B5-9AC0-C5A4508E3D9C}" srcOrd="11" destOrd="0" presId="urn:microsoft.com/office/officeart/2005/8/layout/bProcess4"/>
    <dgm:cxn modelId="{7FBE08DC-724E-4095-829D-5595CA366183}" type="presParOf" srcId="{E935E3E7-76BA-4C2D-9E28-A6C3F3E7ED4B}" destId="{6358A499-B881-428E-98C0-E272E5CB457F}" srcOrd="12" destOrd="0" presId="urn:microsoft.com/office/officeart/2005/8/layout/bProcess4"/>
    <dgm:cxn modelId="{E857B25F-3556-4106-89A0-4DB86D64F6B1}" type="presParOf" srcId="{6358A499-B881-428E-98C0-E272E5CB457F}" destId="{0779A3BD-F397-4ECC-8420-6D78793EFD3E}" srcOrd="0" destOrd="0" presId="urn:microsoft.com/office/officeart/2005/8/layout/bProcess4"/>
    <dgm:cxn modelId="{8FC00181-667C-4335-AEC0-E648F7448D8E}" type="presParOf" srcId="{6358A499-B881-428E-98C0-E272E5CB457F}" destId="{E942A925-5BC2-4280-835E-2F2EB40C15F8}" srcOrd="1" destOrd="0" presId="urn:microsoft.com/office/officeart/2005/8/layout/bProcess4"/>
    <dgm:cxn modelId="{5592912F-C79B-4EA5-8ECD-B9CF5D21760E}" type="presParOf" srcId="{E935E3E7-76BA-4C2D-9E28-A6C3F3E7ED4B}" destId="{3D2A9505-1051-4D71-B7FA-3B62D63FCC91}" srcOrd="13" destOrd="0" presId="urn:microsoft.com/office/officeart/2005/8/layout/bProcess4"/>
    <dgm:cxn modelId="{E61102BD-6B4C-4A8E-83FF-44F1402D4039}" type="presParOf" srcId="{E935E3E7-76BA-4C2D-9E28-A6C3F3E7ED4B}" destId="{A289449F-53B3-4AB6-8DEE-A247CFAE1675}" srcOrd="14" destOrd="0" presId="urn:microsoft.com/office/officeart/2005/8/layout/bProcess4"/>
    <dgm:cxn modelId="{A7AFFBE4-A3B3-49AA-A2F4-3A06FE532969}" type="presParOf" srcId="{A289449F-53B3-4AB6-8DEE-A247CFAE1675}" destId="{B0CF2E8E-F1A5-438D-8653-28FA340EDEB1}" srcOrd="0" destOrd="0" presId="urn:microsoft.com/office/officeart/2005/8/layout/bProcess4"/>
    <dgm:cxn modelId="{00D8C540-5B2C-4F25-AA2B-48ACCECBE31B}" type="presParOf" srcId="{A289449F-53B3-4AB6-8DEE-A247CFAE1675}" destId="{2FA7902A-A526-4277-929A-8CED4923814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5903C0-7A56-4EB9-B813-3F98B6C87D6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9861E-3D5C-45F7-AAE2-FB89DF767E1E}">
      <dgm:prSet phldrT="[Text]"/>
      <dgm:spPr/>
      <dgm:t>
        <a:bodyPr/>
        <a:lstStyle/>
        <a:p>
          <a:r>
            <a:rPr lang="bs-Latn-BA" dirty="0"/>
            <a:t>Osnov, vrste mjera obezbjeđenja </a:t>
          </a:r>
          <a:r>
            <a:rPr lang="bs-Latn-BA" baseline="0" dirty="0"/>
            <a:t>i </a:t>
          </a:r>
          <a:r>
            <a:rPr lang="bs-Latn-BA" baseline="0" dirty="0" smtClean="0"/>
            <a:t>prijedlog </a:t>
          </a:r>
          <a:r>
            <a:rPr lang="bs-Latn-BA" baseline="0" dirty="0"/>
            <a:t>za određivanje mjera obezbjeđenja</a:t>
          </a:r>
          <a:endParaRPr lang="en-US" dirty="0"/>
        </a:p>
      </dgm:t>
    </dgm:pt>
    <dgm:pt modelId="{E834E79B-C910-477A-9D65-35D63B419C90}" type="parTrans" cxnId="{E602FB5D-6DE3-417E-A80D-BA75F5E2B940}">
      <dgm:prSet/>
      <dgm:spPr/>
      <dgm:t>
        <a:bodyPr/>
        <a:lstStyle/>
        <a:p>
          <a:endParaRPr lang="en-US"/>
        </a:p>
      </dgm:t>
    </dgm:pt>
    <dgm:pt modelId="{8B40E9AD-1D54-4B1B-A1F0-BA6BC0B8C326}" type="sibTrans" cxnId="{E602FB5D-6DE3-417E-A80D-BA75F5E2B940}">
      <dgm:prSet/>
      <dgm:spPr/>
      <dgm:t>
        <a:bodyPr/>
        <a:lstStyle/>
        <a:p>
          <a:endParaRPr lang="en-US"/>
        </a:p>
      </dgm:t>
    </dgm:pt>
    <dgm:pt modelId="{C0828F1B-0C11-486F-93CE-66BDB70AE899}">
      <dgm:prSet phldrT="[Text]"/>
      <dgm:spPr/>
      <dgm:t>
        <a:bodyPr/>
        <a:lstStyle/>
        <a:p>
          <a:r>
            <a:rPr lang="bs-Latn-BA" dirty="0"/>
            <a:t>Rješenje i funkcionalna nadležnost za donošenje rješenja </a:t>
          </a:r>
          <a:endParaRPr lang="en-US" dirty="0"/>
        </a:p>
      </dgm:t>
    </dgm:pt>
    <dgm:pt modelId="{8F8B38F2-E688-4C5C-BE73-F4807C604CF7}" type="parTrans" cxnId="{20BBE2CA-5DD6-43DD-B5EF-3BAFE7AE1041}">
      <dgm:prSet/>
      <dgm:spPr/>
      <dgm:t>
        <a:bodyPr/>
        <a:lstStyle/>
        <a:p>
          <a:endParaRPr lang="en-US"/>
        </a:p>
      </dgm:t>
    </dgm:pt>
    <dgm:pt modelId="{DD1A8450-6FA6-4BD0-91B3-B72B94ADECF3}" type="sibTrans" cxnId="{20BBE2CA-5DD6-43DD-B5EF-3BAFE7AE1041}">
      <dgm:prSet/>
      <dgm:spPr/>
      <dgm:t>
        <a:bodyPr/>
        <a:lstStyle/>
        <a:p>
          <a:endParaRPr lang="en-US"/>
        </a:p>
      </dgm:t>
    </dgm:pt>
    <dgm:pt modelId="{9C0B12AA-5F80-4186-8FFF-A5C6BCF805CF}">
      <dgm:prSet phldrT="[Text]"/>
      <dgm:spPr/>
      <dgm:t>
        <a:bodyPr/>
        <a:lstStyle/>
        <a:p>
          <a:r>
            <a:rPr lang="bs-Latn-BA" dirty="0"/>
            <a:t>Žalba na Rješenje i izvršenje Rješenja</a:t>
          </a:r>
          <a:endParaRPr lang="en-US" dirty="0"/>
        </a:p>
      </dgm:t>
    </dgm:pt>
    <dgm:pt modelId="{61D6DAE6-C4BB-4CAE-AF80-96A6AA5325D1}" type="parTrans" cxnId="{54CE0C82-F6B5-409C-B025-71C5693AEECA}">
      <dgm:prSet/>
      <dgm:spPr/>
      <dgm:t>
        <a:bodyPr/>
        <a:lstStyle/>
        <a:p>
          <a:endParaRPr lang="en-US"/>
        </a:p>
      </dgm:t>
    </dgm:pt>
    <dgm:pt modelId="{6F67A6C3-4893-4F3A-BEEF-577631D88319}" type="sibTrans" cxnId="{54CE0C82-F6B5-409C-B025-71C5693AEECA}">
      <dgm:prSet/>
      <dgm:spPr/>
      <dgm:t>
        <a:bodyPr/>
        <a:lstStyle/>
        <a:p>
          <a:endParaRPr lang="en-US"/>
        </a:p>
      </dgm:t>
    </dgm:pt>
    <dgm:pt modelId="{C93ACCAF-04F6-4012-95D1-E2A0734C5D90}">
      <dgm:prSet phldrT="[Text]"/>
      <dgm:spPr/>
      <dgm:t>
        <a:bodyPr/>
        <a:lstStyle/>
        <a:p>
          <a:r>
            <a:rPr lang="bs-Latn-BA" dirty="0"/>
            <a:t>Upis i ispis iz javnih registara</a:t>
          </a:r>
          <a:endParaRPr lang="en-US" dirty="0"/>
        </a:p>
      </dgm:t>
    </dgm:pt>
    <dgm:pt modelId="{51F46932-AC2A-41D8-B272-24007C17BD77}" type="parTrans" cxnId="{CEE18DC8-1071-4901-880D-B0DAA808F1F0}">
      <dgm:prSet/>
      <dgm:spPr/>
      <dgm:t>
        <a:bodyPr/>
        <a:lstStyle/>
        <a:p>
          <a:endParaRPr lang="en-US"/>
        </a:p>
      </dgm:t>
    </dgm:pt>
    <dgm:pt modelId="{D0F9495B-80D1-4726-B2DB-7FDA1FF80017}" type="sibTrans" cxnId="{CEE18DC8-1071-4901-880D-B0DAA808F1F0}">
      <dgm:prSet/>
      <dgm:spPr/>
      <dgm:t>
        <a:bodyPr/>
        <a:lstStyle/>
        <a:p>
          <a:endParaRPr lang="en-US"/>
        </a:p>
      </dgm:t>
    </dgm:pt>
    <dgm:pt modelId="{8188E2FF-DECF-42EF-9FA3-64426D15F7BB}">
      <dgm:prSet phldrT="[Text]"/>
      <dgm:spPr/>
      <dgm:t>
        <a:bodyPr/>
        <a:lstStyle/>
        <a:p>
          <a:r>
            <a:rPr lang="bs-Latn-BA" dirty="0"/>
            <a:t>Trajanje Rješenja o privremenom oduzimanju predmeta</a:t>
          </a:r>
          <a:endParaRPr lang="en-US" dirty="0"/>
        </a:p>
      </dgm:t>
    </dgm:pt>
    <dgm:pt modelId="{865FE891-23FD-4BA7-88C0-F9C8C28B36AC}" type="parTrans" cxnId="{01C9978A-ECD4-43DE-9274-B1B968B5AC39}">
      <dgm:prSet/>
      <dgm:spPr/>
      <dgm:t>
        <a:bodyPr/>
        <a:lstStyle/>
        <a:p>
          <a:endParaRPr lang="en-US"/>
        </a:p>
      </dgm:t>
    </dgm:pt>
    <dgm:pt modelId="{4C010ADC-2855-472F-A284-0EC4949263A9}" type="sibTrans" cxnId="{01C9978A-ECD4-43DE-9274-B1B968B5AC39}">
      <dgm:prSet/>
      <dgm:spPr/>
      <dgm:t>
        <a:bodyPr/>
        <a:lstStyle/>
        <a:p>
          <a:endParaRPr lang="en-US"/>
        </a:p>
      </dgm:t>
    </dgm:pt>
    <dgm:pt modelId="{8EA388CD-E937-4342-A890-C41274B93EC5}">
      <dgm:prSet phldrT="[Text]"/>
      <dgm:spPr/>
      <dgm:t>
        <a:bodyPr/>
        <a:lstStyle/>
        <a:p>
          <a:r>
            <a:rPr lang="bs-Latn-BA" dirty="0"/>
            <a:t>Odgovornost za štetu</a:t>
          </a:r>
          <a:endParaRPr lang="en-US" dirty="0"/>
        </a:p>
      </dgm:t>
    </dgm:pt>
    <dgm:pt modelId="{7FD77D18-03CA-42B5-9E9B-438FC06025D6}" type="parTrans" cxnId="{42A33008-C9B4-4336-A2B2-815EA7CA330C}">
      <dgm:prSet/>
      <dgm:spPr/>
      <dgm:t>
        <a:bodyPr/>
        <a:lstStyle/>
        <a:p>
          <a:endParaRPr lang="en-US"/>
        </a:p>
      </dgm:t>
    </dgm:pt>
    <dgm:pt modelId="{841DE8B1-5F0A-447D-B434-97AAC762D6ED}" type="sibTrans" cxnId="{42A33008-C9B4-4336-A2B2-815EA7CA330C}">
      <dgm:prSet/>
      <dgm:spPr/>
      <dgm:t>
        <a:bodyPr/>
        <a:lstStyle/>
        <a:p>
          <a:endParaRPr lang="en-US"/>
        </a:p>
      </dgm:t>
    </dgm:pt>
    <dgm:pt modelId="{7AE482D9-AB53-44B0-9724-787B8D8BCE0E}">
      <dgm:prSet/>
      <dgm:spPr/>
      <dgm:t>
        <a:bodyPr/>
        <a:lstStyle/>
        <a:p>
          <a:r>
            <a:rPr lang="bs-Latn-BA" dirty="0"/>
            <a:t>Zamjena privremene mjere obezbjeđenja </a:t>
          </a:r>
          <a:endParaRPr lang="en-US" dirty="0"/>
        </a:p>
      </dgm:t>
    </dgm:pt>
    <dgm:pt modelId="{3D932F99-C1F2-4D0E-82B1-918BB85AE011}" type="parTrans" cxnId="{6C875522-4CED-4289-9393-8A825DA5FEC5}">
      <dgm:prSet/>
      <dgm:spPr/>
      <dgm:t>
        <a:bodyPr/>
        <a:lstStyle/>
        <a:p>
          <a:endParaRPr lang="en-US"/>
        </a:p>
      </dgm:t>
    </dgm:pt>
    <dgm:pt modelId="{EB1252BF-4FB6-4487-B3E7-72C74D211147}" type="sibTrans" cxnId="{6C875522-4CED-4289-9393-8A825DA5FEC5}">
      <dgm:prSet/>
      <dgm:spPr/>
      <dgm:t>
        <a:bodyPr/>
        <a:lstStyle/>
        <a:p>
          <a:endParaRPr lang="en-US"/>
        </a:p>
      </dgm:t>
    </dgm:pt>
    <dgm:pt modelId="{CC1E8D24-4F44-4959-88C5-518683C5DC13}">
      <dgm:prSet/>
      <dgm:spPr/>
      <dgm:t>
        <a:bodyPr/>
        <a:lstStyle/>
        <a:p>
          <a:r>
            <a:rPr lang="bs-Latn-BA" dirty="0"/>
            <a:t>Pravni posao ne proizvodi posljedice </a:t>
          </a:r>
          <a:endParaRPr lang="en-US" dirty="0"/>
        </a:p>
      </dgm:t>
    </dgm:pt>
    <dgm:pt modelId="{D1C9DDE1-AD88-48E3-B507-A91BE0878424}" type="parTrans" cxnId="{C8335D52-F097-4B7D-AAEC-AFDC8103E805}">
      <dgm:prSet/>
      <dgm:spPr/>
      <dgm:t>
        <a:bodyPr/>
        <a:lstStyle/>
        <a:p>
          <a:endParaRPr lang="en-US"/>
        </a:p>
      </dgm:t>
    </dgm:pt>
    <dgm:pt modelId="{8E921EE8-7D99-4A78-B5F4-C3F769DDFE79}" type="sibTrans" cxnId="{C8335D52-F097-4B7D-AAEC-AFDC8103E805}">
      <dgm:prSet/>
      <dgm:spPr/>
      <dgm:t>
        <a:bodyPr/>
        <a:lstStyle/>
        <a:p>
          <a:endParaRPr lang="en-US"/>
        </a:p>
      </dgm:t>
    </dgm:pt>
    <dgm:pt modelId="{E935E3E7-76BA-4C2D-9E28-A6C3F3E7ED4B}" type="pres">
      <dgm:prSet presAssocID="{A35903C0-7A56-4EB9-B813-3F98B6C87D6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D1A561B-16C8-4B66-8977-CDD41C3D056F}" type="pres">
      <dgm:prSet presAssocID="{1919861E-3D5C-45F7-AAE2-FB89DF767E1E}" presName="compNode" presStyleCnt="0"/>
      <dgm:spPr/>
    </dgm:pt>
    <dgm:pt modelId="{3E36371D-7E3D-4D96-AEE9-DFA91D52F1F6}" type="pres">
      <dgm:prSet presAssocID="{1919861E-3D5C-45F7-AAE2-FB89DF767E1E}" presName="dummyConnPt" presStyleCnt="0"/>
      <dgm:spPr/>
    </dgm:pt>
    <dgm:pt modelId="{B266B60E-081C-42C4-9631-658FDDB52EFD}" type="pres">
      <dgm:prSet presAssocID="{1919861E-3D5C-45F7-AAE2-FB89DF767E1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638BF-78C7-406D-96D0-CAB0E526756D}" type="pres">
      <dgm:prSet presAssocID="{8B40E9AD-1D54-4B1B-A1F0-BA6BC0B8C326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2CF694C5-4020-4653-8C7F-3E6153758768}" type="pres">
      <dgm:prSet presAssocID="{C0828F1B-0C11-486F-93CE-66BDB70AE899}" presName="compNode" presStyleCnt="0"/>
      <dgm:spPr/>
    </dgm:pt>
    <dgm:pt modelId="{46C1C2BC-68F6-449B-96DA-83410D8392FC}" type="pres">
      <dgm:prSet presAssocID="{C0828F1B-0C11-486F-93CE-66BDB70AE899}" presName="dummyConnPt" presStyleCnt="0"/>
      <dgm:spPr/>
    </dgm:pt>
    <dgm:pt modelId="{2F302BC6-D64B-431B-8B8F-10CFBC5713F8}" type="pres">
      <dgm:prSet presAssocID="{C0828F1B-0C11-486F-93CE-66BDB70AE89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83E7A-6619-46E7-A440-F5EA45A6C21A}" type="pres">
      <dgm:prSet presAssocID="{DD1A8450-6FA6-4BD0-91B3-B72B94ADECF3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DAD21164-A575-41ED-BD03-63C6BAB574B6}" type="pres">
      <dgm:prSet presAssocID="{9C0B12AA-5F80-4186-8FFF-A5C6BCF805CF}" presName="compNode" presStyleCnt="0"/>
      <dgm:spPr/>
    </dgm:pt>
    <dgm:pt modelId="{A365C2B3-B91B-41E3-A901-D8BF9190B816}" type="pres">
      <dgm:prSet presAssocID="{9C0B12AA-5F80-4186-8FFF-A5C6BCF805CF}" presName="dummyConnPt" presStyleCnt="0"/>
      <dgm:spPr/>
    </dgm:pt>
    <dgm:pt modelId="{235416B3-72E8-47E5-ABF3-E6D8DEBB09D2}" type="pres">
      <dgm:prSet presAssocID="{9C0B12AA-5F80-4186-8FFF-A5C6BCF805C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5174C-D25C-4B6F-BA10-4B6345213DF7}" type="pres">
      <dgm:prSet presAssocID="{6F67A6C3-4893-4F3A-BEEF-577631D88319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72F71B0A-3671-48BA-B919-ECC9F57FD587}" type="pres">
      <dgm:prSet presAssocID="{C93ACCAF-04F6-4012-95D1-E2A0734C5D90}" presName="compNode" presStyleCnt="0"/>
      <dgm:spPr/>
    </dgm:pt>
    <dgm:pt modelId="{1F4F3A0B-F112-42C3-8889-9D0FDE54B701}" type="pres">
      <dgm:prSet presAssocID="{C93ACCAF-04F6-4012-95D1-E2A0734C5D90}" presName="dummyConnPt" presStyleCnt="0"/>
      <dgm:spPr/>
    </dgm:pt>
    <dgm:pt modelId="{E86FA16A-04F2-4C50-82C2-85D2F5AAC10A}" type="pres">
      <dgm:prSet presAssocID="{C93ACCAF-04F6-4012-95D1-E2A0734C5D90}" presName="node" presStyleLbl="node1" presStyleIdx="3" presStyleCnt="8" custLinFactNeighborY="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6D9A9-D705-40FB-8314-8AE8AF945918}" type="pres">
      <dgm:prSet presAssocID="{D0F9495B-80D1-4726-B2DB-7FDA1FF80017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5AC4064E-DC9F-446A-8DF9-21EDA9D8E6EC}" type="pres">
      <dgm:prSet presAssocID="{CC1E8D24-4F44-4959-88C5-518683C5DC13}" presName="compNode" presStyleCnt="0"/>
      <dgm:spPr/>
    </dgm:pt>
    <dgm:pt modelId="{D4CBDBD4-0B02-44E4-A0D9-6714D910C12B}" type="pres">
      <dgm:prSet presAssocID="{CC1E8D24-4F44-4959-88C5-518683C5DC13}" presName="dummyConnPt" presStyleCnt="0"/>
      <dgm:spPr/>
    </dgm:pt>
    <dgm:pt modelId="{801CD745-040A-46C4-9F2F-2F1180402701}" type="pres">
      <dgm:prSet presAssocID="{CC1E8D24-4F44-4959-88C5-518683C5DC1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796B2-82C0-4A0F-A0BC-34B7D3F4D535}" type="pres">
      <dgm:prSet presAssocID="{8E921EE8-7D99-4A78-B5F4-C3F769DDFE79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6C8EB83-F51C-4CA2-A3F0-C11995663406}" type="pres">
      <dgm:prSet presAssocID="{7AE482D9-AB53-44B0-9724-787B8D8BCE0E}" presName="compNode" presStyleCnt="0"/>
      <dgm:spPr/>
    </dgm:pt>
    <dgm:pt modelId="{28B692F9-1C5C-44D0-A708-7000ADEDAA66}" type="pres">
      <dgm:prSet presAssocID="{7AE482D9-AB53-44B0-9724-787B8D8BCE0E}" presName="dummyConnPt" presStyleCnt="0"/>
      <dgm:spPr/>
    </dgm:pt>
    <dgm:pt modelId="{597C9735-AF03-4767-8840-A4D84DE3C860}" type="pres">
      <dgm:prSet presAssocID="{7AE482D9-AB53-44B0-9724-787B8D8BCE0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6C0AC-BF1D-44B5-9AC0-C5A4508E3D9C}" type="pres">
      <dgm:prSet presAssocID="{EB1252BF-4FB6-4487-B3E7-72C74D211147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6358A499-B881-428E-98C0-E272E5CB457F}" type="pres">
      <dgm:prSet presAssocID="{8188E2FF-DECF-42EF-9FA3-64426D15F7BB}" presName="compNode" presStyleCnt="0"/>
      <dgm:spPr/>
    </dgm:pt>
    <dgm:pt modelId="{0779A3BD-F397-4ECC-8420-6D78793EFD3E}" type="pres">
      <dgm:prSet presAssocID="{8188E2FF-DECF-42EF-9FA3-64426D15F7BB}" presName="dummyConnPt" presStyleCnt="0"/>
      <dgm:spPr/>
    </dgm:pt>
    <dgm:pt modelId="{E942A925-5BC2-4280-835E-2F2EB40C15F8}" type="pres">
      <dgm:prSet presAssocID="{8188E2FF-DECF-42EF-9FA3-64426D15F7B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A9505-1051-4D71-B7FA-3B62D63FCC91}" type="pres">
      <dgm:prSet presAssocID="{4C010ADC-2855-472F-A284-0EC4949263A9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A289449F-53B3-4AB6-8DEE-A247CFAE1675}" type="pres">
      <dgm:prSet presAssocID="{8EA388CD-E937-4342-A890-C41274B93EC5}" presName="compNode" presStyleCnt="0"/>
      <dgm:spPr/>
    </dgm:pt>
    <dgm:pt modelId="{B0CF2E8E-F1A5-438D-8653-28FA340EDEB1}" type="pres">
      <dgm:prSet presAssocID="{8EA388CD-E937-4342-A890-C41274B93EC5}" presName="dummyConnPt" presStyleCnt="0"/>
      <dgm:spPr/>
    </dgm:pt>
    <dgm:pt modelId="{2FA7902A-A526-4277-929A-8CED4923814A}" type="pres">
      <dgm:prSet presAssocID="{8EA388CD-E937-4342-A890-C41274B93EC5}" presName="node" presStyleLbl="node1" presStyleIdx="7" presStyleCnt="8" custLinFactNeighborY="-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18DC8-1071-4901-880D-B0DAA808F1F0}" srcId="{A35903C0-7A56-4EB9-B813-3F98B6C87D68}" destId="{C93ACCAF-04F6-4012-95D1-E2A0734C5D90}" srcOrd="3" destOrd="0" parTransId="{51F46932-AC2A-41D8-B272-24007C17BD77}" sibTransId="{D0F9495B-80D1-4726-B2DB-7FDA1FF80017}"/>
    <dgm:cxn modelId="{C8335D52-F097-4B7D-AAEC-AFDC8103E805}" srcId="{A35903C0-7A56-4EB9-B813-3F98B6C87D68}" destId="{CC1E8D24-4F44-4959-88C5-518683C5DC13}" srcOrd="4" destOrd="0" parTransId="{D1C9DDE1-AD88-48E3-B507-A91BE0878424}" sibTransId="{8E921EE8-7D99-4A78-B5F4-C3F769DDFE79}"/>
    <dgm:cxn modelId="{0D1FD35F-7D0E-431D-8971-15B0F20AF2AA}" type="presOf" srcId="{A35903C0-7A56-4EB9-B813-3F98B6C87D68}" destId="{E935E3E7-76BA-4C2D-9E28-A6C3F3E7ED4B}" srcOrd="0" destOrd="0" presId="urn:microsoft.com/office/officeart/2005/8/layout/bProcess4"/>
    <dgm:cxn modelId="{EBC9C3FC-5C2A-4D2C-BBBE-43214E32B326}" type="presOf" srcId="{8EA388CD-E937-4342-A890-C41274B93EC5}" destId="{2FA7902A-A526-4277-929A-8CED4923814A}" srcOrd="0" destOrd="0" presId="urn:microsoft.com/office/officeart/2005/8/layout/bProcess4"/>
    <dgm:cxn modelId="{7A75BB5C-408C-4856-B156-16BC7DE66985}" type="presOf" srcId="{D0F9495B-80D1-4726-B2DB-7FDA1FF80017}" destId="{DED6D9A9-D705-40FB-8314-8AE8AF945918}" srcOrd="0" destOrd="0" presId="urn:microsoft.com/office/officeart/2005/8/layout/bProcess4"/>
    <dgm:cxn modelId="{240626F7-8278-4B1E-86C5-9974DC927F83}" type="presOf" srcId="{4C010ADC-2855-472F-A284-0EC4949263A9}" destId="{3D2A9505-1051-4D71-B7FA-3B62D63FCC91}" srcOrd="0" destOrd="0" presId="urn:microsoft.com/office/officeart/2005/8/layout/bProcess4"/>
    <dgm:cxn modelId="{F33B9119-DD47-4394-B745-11C7D080F289}" type="presOf" srcId="{DD1A8450-6FA6-4BD0-91B3-B72B94ADECF3}" destId="{B6383E7A-6619-46E7-A440-F5EA45A6C21A}" srcOrd="0" destOrd="0" presId="urn:microsoft.com/office/officeart/2005/8/layout/bProcess4"/>
    <dgm:cxn modelId="{3D617374-EFA3-4DBC-BC39-102AABDC8FAC}" type="presOf" srcId="{8B40E9AD-1D54-4B1B-A1F0-BA6BC0B8C326}" destId="{9C3638BF-78C7-406D-96D0-CAB0E526756D}" srcOrd="0" destOrd="0" presId="urn:microsoft.com/office/officeart/2005/8/layout/bProcess4"/>
    <dgm:cxn modelId="{E82DB78D-56EE-4F3F-8773-062EA28DAD39}" type="presOf" srcId="{EB1252BF-4FB6-4487-B3E7-72C74D211147}" destId="{C546C0AC-BF1D-44B5-9AC0-C5A4508E3D9C}" srcOrd="0" destOrd="0" presId="urn:microsoft.com/office/officeart/2005/8/layout/bProcess4"/>
    <dgm:cxn modelId="{C8DEFB23-4AA3-4A65-855E-560581A8DD00}" type="presOf" srcId="{7AE482D9-AB53-44B0-9724-787B8D8BCE0E}" destId="{597C9735-AF03-4767-8840-A4D84DE3C860}" srcOrd="0" destOrd="0" presId="urn:microsoft.com/office/officeart/2005/8/layout/bProcess4"/>
    <dgm:cxn modelId="{E602FB5D-6DE3-417E-A80D-BA75F5E2B940}" srcId="{A35903C0-7A56-4EB9-B813-3F98B6C87D68}" destId="{1919861E-3D5C-45F7-AAE2-FB89DF767E1E}" srcOrd="0" destOrd="0" parTransId="{E834E79B-C910-477A-9D65-35D63B419C90}" sibTransId="{8B40E9AD-1D54-4B1B-A1F0-BA6BC0B8C326}"/>
    <dgm:cxn modelId="{91CD54EC-4CD4-41B5-86C4-902EAB6CBC49}" type="presOf" srcId="{8E921EE8-7D99-4A78-B5F4-C3F769DDFE79}" destId="{463796B2-82C0-4A0F-A0BC-34B7D3F4D535}" srcOrd="0" destOrd="0" presId="urn:microsoft.com/office/officeart/2005/8/layout/bProcess4"/>
    <dgm:cxn modelId="{54CE0C82-F6B5-409C-B025-71C5693AEECA}" srcId="{A35903C0-7A56-4EB9-B813-3F98B6C87D68}" destId="{9C0B12AA-5F80-4186-8FFF-A5C6BCF805CF}" srcOrd="2" destOrd="0" parTransId="{61D6DAE6-C4BB-4CAE-AF80-96A6AA5325D1}" sibTransId="{6F67A6C3-4893-4F3A-BEEF-577631D88319}"/>
    <dgm:cxn modelId="{DFB89F11-BE15-4612-B286-AE71DF5B51DE}" type="presOf" srcId="{6F67A6C3-4893-4F3A-BEEF-577631D88319}" destId="{E9A5174C-D25C-4B6F-BA10-4B6345213DF7}" srcOrd="0" destOrd="0" presId="urn:microsoft.com/office/officeart/2005/8/layout/bProcess4"/>
    <dgm:cxn modelId="{0C3EFA7D-27D1-4480-B391-E781B8944292}" type="presOf" srcId="{CC1E8D24-4F44-4959-88C5-518683C5DC13}" destId="{801CD745-040A-46C4-9F2F-2F1180402701}" srcOrd="0" destOrd="0" presId="urn:microsoft.com/office/officeart/2005/8/layout/bProcess4"/>
    <dgm:cxn modelId="{01C9978A-ECD4-43DE-9274-B1B968B5AC39}" srcId="{A35903C0-7A56-4EB9-B813-3F98B6C87D68}" destId="{8188E2FF-DECF-42EF-9FA3-64426D15F7BB}" srcOrd="6" destOrd="0" parTransId="{865FE891-23FD-4BA7-88C0-F9C8C28B36AC}" sibTransId="{4C010ADC-2855-472F-A284-0EC4949263A9}"/>
    <dgm:cxn modelId="{562B4EAB-6432-4AC3-B98F-A9EC9AABA0BE}" type="presOf" srcId="{9C0B12AA-5F80-4186-8FFF-A5C6BCF805CF}" destId="{235416B3-72E8-47E5-ABF3-E6D8DEBB09D2}" srcOrd="0" destOrd="0" presId="urn:microsoft.com/office/officeart/2005/8/layout/bProcess4"/>
    <dgm:cxn modelId="{53CA565C-FA3D-44E8-9AD5-C52D889A2BD8}" type="presOf" srcId="{C93ACCAF-04F6-4012-95D1-E2A0734C5D90}" destId="{E86FA16A-04F2-4C50-82C2-85D2F5AAC10A}" srcOrd="0" destOrd="0" presId="urn:microsoft.com/office/officeart/2005/8/layout/bProcess4"/>
    <dgm:cxn modelId="{20BBE2CA-5DD6-43DD-B5EF-3BAFE7AE1041}" srcId="{A35903C0-7A56-4EB9-B813-3F98B6C87D68}" destId="{C0828F1B-0C11-486F-93CE-66BDB70AE899}" srcOrd="1" destOrd="0" parTransId="{8F8B38F2-E688-4C5C-BE73-F4807C604CF7}" sibTransId="{DD1A8450-6FA6-4BD0-91B3-B72B94ADECF3}"/>
    <dgm:cxn modelId="{69DC2680-2B6A-4099-BF51-304C14F39BD9}" type="presOf" srcId="{C0828F1B-0C11-486F-93CE-66BDB70AE899}" destId="{2F302BC6-D64B-431B-8B8F-10CFBC5713F8}" srcOrd="0" destOrd="0" presId="urn:microsoft.com/office/officeart/2005/8/layout/bProcess4"/>
    <dgm:cxn modelId="{C2F68023-51C8-4C19-8143-DCA0055CDDE6}" type="presOf" srcId="{1919861E-3D5C-45F7-AAE2-FB89DF767E1E}" destId="{B266B60E-081C-42C4-9631-658FDDB52EFD}" srcOrd="0" destOrd="0" presId="urn:microsoft.com/office/officeart/2005/8/layout/bProcess4"/>
    <dgm:cxn modelId="{6C875522-4CED-4289-9393-8A825DA5FEC5}" srcId="{A35903C0-7A56-4EB9-B813-3F98B6C87D68}" destId="{7AE482D9-AB53-44B0-9724-787B8D8BCE0E}" srcOrd="5" destOrd="0" parTransId="{3D932F99-C1F2-4D0E-82B1-918BB85AE011}" sibTransId="{EB1252BF-4FB6-4487-B3E7-72C74D211147}"/>
    <dgm:cxn modelId="{F9FD12D3-43FC-46C2-90B5-960C4CFE7D10}" type="presOf" srcId="{8188E2FF-DECF-42EF-9FA3-64426D15F7BB}" destId="{E942A925-5BC2-4280-835E-2F2EB40C15F8}" srcOrd="0" destOrd="0" presId="urn:microsoft.com/office/officeart/2005/8/layout/bProcess4"/>
    <dgm:cxn modelId="{42A33008-C9B4-4336-A2B2-815EA7CA330C}" srcId="{A35903C0-7A56-4EB9-B813-3F98B6C87D68}" destId="{8EA388CD-E937-4342-A890-C41274B93EC5}" srcOrd="7" destOrd="0" parTransId="{7FD77D18-03CA-42B5-9E9B-438FC06025D6}" sibTransId="{841DE8B1-5F0A-447D-B434-97AAC762D6ED}"/>
    <dgm:cxn modelId="{AC0170F1-5F13-4E23-BEED-CE997E381F83}" type="presParOf" srcId="{E935E3E7-76BA-4C2D-9E28-A6C3F3E7ED4B}" destId="{ED1A561B-16C8-4B66-8977-CDD41C3D056F}" srcOrd="0" destOrd="0" presId="urn:microsoft.com/office/officeart/2005/8/layout/bProcess4"/>
    <dgm:cxn modelId="{6D687D36-8713-4DF9-B89A-3CA8E01F555E}" type="presParOf" srcId="{ED1A561B-16C8-4B66-8977-CDD41C3D056F}" destId="{3E36371D-7E3D-4D96-AEE9-DFA91D52F1F6}" srcOrd="0" destOrd="0" presId="urn:microsoft.com/office/officeart/2005/8/layout/bProcess4"/>
    <dgm:cxn modelId="{6A5D5585-6F7A-4655-A1C9-0936AE2A2E1A}" type="presParOf" srcId="{ED1A561B-16C8-4B66-8977-CDD41C3D056F}" destId="{B266B60E-081C-42C4-9631-658FDDB52EFD}" srcOrd="1" destOrd="0" presId="urn:microsoft.com/office/officeart/2005/8/layout/bProcess4"/>
    <dgm:cxn modelId="{DB1C8123-1B89-4D94-864F-1D97E34B2608}" type="presParOf" srcId="{E935E3E7-76BA-4C2D-9E28-A6C3F3E7ED4B}" destId="{9C3638BF-78C7-406D-96D0-CAB0E526756D}" srcOrd="1" destOrd="0" presId="urn:microsoft.com/office/officeart/2005/8/layout/bProcess4"/>
    <dgm:cxn modelId="{4DDCEA03-7F9A-4941-AB07-1BA48C0FDD0E}" type="presParOf" srcId="{E935E3E7-76BA-4C2D-9E28-A6C3F3E7ED4B}" destId="{2CF694C5-4020-4653-8C7F-3E6153758768}" srcOrd="2" destOrd="0" presId="urn:microsoft.com/office/officeart/2005/8/layout/bProcess4"/>
    <dgm:cxn modelId="{56D83F83-EC63-4305-BBF3-972290073E51}" type="presParOf" srcId="{2CF694C5-4020-4653-8C7F-3E6153758768}" destId="{46C1C2BC-68F6-449B-96DA-83410D8392FC}" srcOrd="0" destOrd="0" presId="urn:microsoft.com/office/officeart/2005/8/layout/bProcess4"/>
    <dgm:cxn modelId="{DFD139F8-EB15-46B6-B67C-76200319D2C2}" type="presParOf" srcId="{2CF694C5-4020-4653-8C7F-3E6153758768}" destId="{2F302BC6-D64B-431B-8B8F-10CFBC5713F8}" srcOrd="1" destOrd="0" presId="urn:microsoft.com/office/officeart/2005/8/layout/bProcess4"/>
    <dgm:cxn modelId="{3A443B71-7BF7-4444-8DE5-ADAC47B1F047}" type="presParOf" srcId="{E935E3E7-76BA-4C2D-9E28-A6C3F3E7ED4B}" destId="{B6383E7A-6619-46E7-A440-F5EA45A6C21A}" srcOrd="3" destOrd="0" presId="urn:microsoft.com/office/officeart/2005/8/layout/bProcess4"/>
    <dgm:cxn modelId="{2A268ACB-9D36-4EB6-A0E0-1D7EF3D41E7E}" type="presParOf" srcId="{E935E3E7-76BA-4C2D-9E28-A6C3F3E7ED4B}" destId="{DAD21164-A575-41ED-BD03-63C6BAB574B6}" srcOrd="4" destOrd="0" presId="urn:microsoft.com/office/officeart/2005/8/layout/bProcess4"/>
    <dgm:cxn modelId="{060353EA-937A-4F2F-B2C3-3510FBE03909}" type="presParOf" srcId="{DAD21164-A575-41ED-BD03-63C6BAB574B6}" destId="{A365C2B3-B91B-41E3-A901-D8BF9190B816}" srcOrd="0" destOrd="0" presId="urn:microsoft.com/office/officeart/2005/8/layout/bProcess4"/>
    <dgm:cxn modelId="{DC940FE6-DA7E-4DEF-8BF3-65FA09D4E5CD}" type="presParOf" srcId="{DAD21164-A575-41ED-BD03-63C6BAB574B6}" destId="{235416B3-72E8-47E5-ABF3-E6D8DEBB09D2}" srcOrd="1" destOrd="0" presId="urn:microsoft.com/office/officeart/2005/8/layout/bProcess4"/>
    <dgm:cxn modelId="{24222A98-A758-413B-853C-0E5179B0162A}" type="presParOf" srcId="{E935E3E7-76BA-4C2D-9E28-A6C3F3E7ED4B}" destId="{E9A5174C-D25C-4B6F-BA10-4B6345213DF7}" srcOrd="5" destOrd="0" presId="urn:microsoft.com/office/officeart/2005/8/layout/bProcess4"/>
    <dgm:cxn modelId="{FB8B8D1D-99F6-4E40-ACEE-BFF21F0989CF}" type="presParOf" srcId="{E935E3E7-76BA-4C2D-9E28-A6C3F3E7ED4B}" destId="{72F71B0A-3671-48BA-B919-ECC9F57FD587}" srcOrd="6" destOrd="0" presId="urn:microsoft.com/office/officeart/2005/8/layout/bProcess4"/>
    <dgm:cxn modelId="{B4ABACD1-9A30-4837-9462-58FEB57B2AE9}" type="presParOf" srcId="{72F71B0A-3671-48BA-B919-ECC9F57FD587}" destId="{1F4F3A0B-F112-42C3-8889-9D0FDE54B701}" srcOrd="0" destOrd="0" presId="urn:microsoft.com/office/officeart/2005/8/layout/bProcess4"/>
    <dgm:cxn modelId="{7679991E-1A09-4201-8C37-FE5E98FFF62D}" type="presParOf" srcId="{72F71B0A-3671-48BA-B919-ECC9F57FD587}" destId="{E86FA16A-04F2-4C50-82C2-85D2F5AAC10A}" srcOrd="1" destOrd="0" presId="urn:microsoft.com/office/officeart/2005/8/layout/bProcess4"/>
    <dgm:cxn modelId="{F963DE4D-B79D-4B47-ADFC-8B8F1D5ACF19}" type="presParOf" srcId="{E935E3E7-76BA-4C2D-9E28-A6C3F3E7ED4B}" destId="{DED6D9A9-D705-40FB-8314-8AE8AF945918}" srcOrd="7" destOrd="0" presId="urn:microsoft.com/office/officeart/2005/8/layout/bProcess4"/>
    <dgm:cxn modelId="{A1672CAB-359C-4F71-A147-F3944D669BF5}" type="presParOf" srcId="{E935E3E7-76BA-4C2D-9E28-A6C3F3E7ED4B}" destId="{5AC4064E-DC9F-446A-8DF9-21EDA9D8E6EC}" srcOrd="8" destOrd="0" presId="urn:microsoft.com/office/officeart/2005/8/layout/bProcess4"/>
    <dgm:cxn modelId="{94997EC5-BDB7-4EB9-BB47-572F61683F62}" type="presParOf" srcId="{5AC4064E-DC9F-446A-8DF9-21EDA9D8E6EC}" destId="{D4CBDBD4-0B02-44E4-A0D9-6714D910C12B}" srcOrd="0" destOrd="0" presId="urn:microsoft.com/office/officeart/2005/8/layout/bProcess4"/>
    <dgm:cxn modelId="{87D10485-9D3E-48B1-8261-BD232D00E010}" type="presParOf" srcId="{5AC4064E-DC9F-446A-8DF9-21EDA9D8E6EC}" destId="{801CD745-040A-46C4-9F2F-2F1180402701}" srcOrd="1" destOrd="0" presId="urn:microsoft.com/office/officeart/2005/8/layout/bProcess4"/>
    <dgm:cxn modelId="{C4259433-7A27-48BA-BCDD-E4DC88CCFD26}" type="presParOf" srcId="{E935E3E7-76BA-4C2D-9E28-A6C3F3E7ED4B}" destId="{463796B2-82C0-4A0F-A0BC-34B7D3F4D535}" srcOrd="9" destOrd="0" presId="urn:microsoft.com/office/officeart/2005/8/layout/bProcess4"/>
    <dgm:cxn modelId="{F908D4B5-D265-4B45-9548-7F5FB57F1AEC}" type="presParOf" srcId="{E935E3E7-76BA-4C2D-9E28-A6C3F3E7ED4B}" destId="{46C8EB83-F51C-4CA2-A3F0-C11995663406}" srcOrd="10" destOrd="0" presId="urn:microsoft.com/office/officeart/2005/8/layout/bProcess4"/>
    <dgm:cxn modelId="{366CAA58-6BDB-4B2F-97A2-FC6785ADC532}" type="presParOf" srcId="{46C8EB83-F51C-4CA2-A3F0-C11995663406}" destId="{28B692F9-1C5C-44D0-A708-7000ADEDAA66}" srcOrd="0" destOrd="0" presId="urn:microsoft.com/office/officeart/2005/8/layout/bProcess4"/>
    <dgm:cxn modelId="{DA09851B-7EC1-447F-8021-CEF5446B111D}" type="presParOf" srcId="{46C8EB83-F51C-4CA2-A3F0-C11995663406}" destId="{597C9735-AF03-4767-8840-A4D84DE3C860}" srcOrd="1" destOrd="0" presId="urn:microsoft.com/office/officeart/2005/8/layout/bProcess4"/>
    <dgm:cxn modelId="{DEF5A14B-4D86-4707-A759-08FED924F3E6}" type="presParOf" srcId="{E935E3E7-76BA-4C2D-9E28-A6C3F3E7ED4B}" destId="{C546C0AC-BF1D-44B5-9AC0-C5A4508E3D9C}" srcOrd="11" destOrd="0" presId="urn:microsoft.com/office/officeart/2005/8/layout/bProcess4"/>
    <dgm:cxn modelId="{2D14ED88-0E9B-40D3-B2D9-87E8FC8C5952}" type="presParOf" srcId="{E935E3E7-76BA-4C2D-9E28-A6C3F3E7ED4B}" destId="{6358A499-B881-428E-98C0-E272E5CB457F}" srcOrd="12" destOrd="0" presId="urn:microsoft.com/office/officeart/2005/8/layout/bProcess4"/>
    <dgm:cxn modelId="{704B0407-2717-4FA7-AE81-9D0F8D78844F}" type="presParOf" srcId="{6358A499-B881-428E-98C0-E272E5CB457F}" destId="{0779A3BD-F397-4ECC-8420-6D78793EFD3E}" srcOrd="0" destOrd="0" presId="urn:microsoft.com/office/officeart/2005/8/layout/bProcess4"/>
    <dgm:cxn modelId="{3D59C3F4-38E0-45E5-B1FA-C71B2F3CDEC3}" type="presParOf" srcId="{6358A499-B881-428E-98C0-E272E5CB457F}" destId="{E942A925-5BC2-4280-835E-2F2EB40C15F8}" srcOrd="1" destOrd="0" presId="urn:microsoft.com/office/officeart/2005/8/layout/bProcess4"/>
    <dgm:cxn modelId="{178EDC28-0886-4139-85BE-816A5CA51EB8}" type="presParOf" srcId="{E935E3E7-76BA-4C2D-9E28-A6C3F3E7ED4B}" destId="{3D2A9505-1051-4D71-B7FA-3B62D63FCC91}" srcOrd="13" destOrd="0" presId="urn:microsoft.com/office/officeart/2005/8/layout/bProcess4"/>
    <dgm:cxn modelId="{0EE89CDC-CAF2-4928-83F4-1B18557A5AD4}" type="presParOf" srcId="{E935E3E7-76BA-4C2D-9E28-A6C3F3E7ED4B}" destId="{A289449F-53B3-4AB6-8DEE-A247CFAE1675}" srcOrd="14" destOrd="0" presId="urn:microsoft.com/office/officeart/2005/8/layout/bProcess4"/>
    <dgm:cxn modelId="{2289BC41-DD86-4BDF-B9A0-827D2612AE17}" type="presParOf" srcId="{A289449F-53B3-4AB6-8DEE-A247CFAE1675}" destId="{B0CF2E8E-F1A5-438D-8653-28FA340EDEB1}" srcOrd="0" destOrd="0" presId="urn:microsoft.com/office/officeart/2005/8/layout/bProcess4"/>
    <dgm:cxn modelId="{E5E535B6-936C-4C69-AC3C-91E935BA3BFD}" type="presParOf" srcId="{A289449F-53B3-4AB6-8DEE-A247CFAE1675}" destId="{2FA7902A-A526-4277-929A-8CED4923814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638BF-78C7-406D-96D0-CAB0E526756D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6B60E-081C-42C4-9631-658FDDB52EFD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21. Tužilac podnosi zahtjev za privremeno oduzimanje</a:t>
          </a:r>
          <a:endParaRPr lang="en-US" sz="1600" kern="1200" dirty="0"/>
        </a:p>
      </dsp:txBody>
      <dsp:txXfrm>
        <a:off x="211121" y="39298"/>
        <a:ext cx="2078140" cy="1216604"/>
      </dsp:txXfrm>
    </dsp:sp>
    <dsp:sp modelId="{B6383E7A-6619-46E7-A440-F5EA45A6C21A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02BC6-D64B-431B-8B8F-10CFBC5713F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22. Privremene mjere </a:t>
          </a:r>
          <a:r>
            <a:rPr lang="bs-Latn-BA" sz="1600" kern="1200" dirty="0" smtClean="0"/>
            <a:t>obezbjeđenja</a:t>
          </a:r>
          <a:endParaRPr lang="en-US" sz="1600" kern="1200" dirty="0"/>
        </a:p>
      </dsp:txBody>
      <dsp:txXfrm>
        <a:off x="211121" y="1654679"/>
        <a:ext cx="2078140" cy="1216604"/>
      </dsp:txXfrm>
    </dsp:sp>
    <dsp:sp modelId="{E9A5174C-D25C-4B6F-BA10-4B6345213DF7}">
      <dsp:nvSpPr>
        <dsp:cNvPr id="0" name=""/>
        <dsp:cNvSpPr/>
      </dsp:nvSpPr>
      <dsp:spPr>
        <a:xfrm rot="1743">
          <a:off x="613461" y="3453028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416B3-72E8-47E5-ABF3-E6D8DEBB09D2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23. Zakazivanje ročišta</a:t>
          </a:r>
          <a:endParaRPr lang="en-US" sz="1600" kern="1200" dirty="0"/>
        </a:p>
      </dsp:txBody>
      <dsp:txXfrm>
        <a:off x="211121" y="3270059"/>
        <a:ext cx="2078140" cy="1216604"/>
      </dsp:txXfrm>
    </dsp:sp>
    <dsp:sp modelId="{DED6D9A9-D705-40FB-8314-8AE8AF945918}">
      <dsp:nvSpPr>
        <dsp:cNvPr id="0" name=""/>
        <dsp:cNvSpPr/>
      </dsp:nvSpPr>
      <dsp:spPr>
        <a:xfrm rot="16200000">
          <a:off x="2669655" y="2645338"/>
          <a:ext cx="1607405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FA16A-04F2-4C50-82C2-85D2F5AAC10A}">
      <dsp:nvSpPr>
        <dsp:cNvPr id="0" name=""/>
        <dsp:cNvSpPr/>
      </dsp:nvSpPr>
      <dsp:spPr>
        <a:xfrm>
          <a:off x="3037879" y="3233657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b="1" kern="1200" dirty="0"/>
            <a:t>Član 24. Održavanje ročišta</a:t>
          </a:r>
          <a:endParaRPr lang="en-US" sz="1600" kern="1200" dirty="0"/>
        </a:p>
      </dsp:txBody>
      <dsp:txXfrm>
        <a:off x="3075729" y="3271507"/>
        <a:ext cx="2078140" cy="1216604"/>
      </dsp:txXfrm>
    </dsp:sp>
    <dsp:sp modelId="{463796B2-82C0-4A0F-A0BC-34B7D3F4D535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CD745-040A-46C4-9F2F-2F1180402701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25. Rješenje  (Osnovana sumnja) po zahtjevu za privremeno oduzimanje imovine</a:t>
          </a:r>
          <a:endParaRPr lang="en-US" sz="1600" kern="1200" dirty="0"/>
        </a:p>
      </dsp:txBody>
      <dsp:txXfrm>
        <a:off x="3075729" y="1654679"/>
        <a:ext cx="2078140" cy="1216604"/>
      </dsp:txXfrm>
    </dsp:sp>
    <dsp:sp modelId="{C546C0AC-BF1D-44B5-9AC0-C5A4508E3D9C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C9735-AF03-4767-8840-A4D84DE3C860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26. Žalba na rješenje</a:t>
          </a:r>
          <a:endParaRPr lang="en-US" sz="1600" kern="1200" dirty="0"/>
        </a:p>
      </dsp:txBody>
      <dsp:txXfrm>
        <a:off x="3075729" y="39298"/>
        <a:ext cx="2078140" cy="1216604"/>
      </dsp:txXfrm>
    </dsp:sp>
    <dsp:sp modelId="{E942A925-5BC2-4280-835E-2F2EB40C15F8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27. Trajanje Rješenja o privremenom oduzimanju predmeta</a:t>
          </a:r>
          <a:endParaRPr lang="en-US" sz="1600" kern="1200" dirty="0"/>
        </a:p>
      </dsp:txBody>
      <dsp:txXfrm>
        <a:off x="5940337" y="39298"/>
        <a:ext cx="2078140" cy="1216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DC025-6778-474D-8DE9-1A521598D192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400" kern="1200" dirty="0"/>
            <a:t>Privremeno oduzimanje imovine</a:t>
          </a:r>
          <a:endParaRPr lang="en-US" sz="3400" kern="1200" dirty="0"/>
        </a:p>
      </dsp:txBody>
      <dsp:txXfrm rot="5400000">
        <a:off x="685976" y="1283506"/>
        <a:ext cx="3232267" cy="1958950"/>
      </dsp:txXfrm>
    </dsp:sp>
    <dsp:sp modelId="{7E084159-8EFD-411E-84C3-A53294D2E5D4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400" kern="1200" dirty="0"/>
            <a:t>Mjere obezbjeđenja imovinom</a:t>
          </a:r>
          <a:endParaRPr lang="en-US" sz="3400" kern="1200" dirty="0"/>
        </a:p>
      </dsp:txBody>
      <dsp:txXfrm rot="-5400000">
        <a:off x="4311358" y="1283506"/>
        <a:ext cx="3232267" cy="1958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638BF-78C7-406D-96D0-CAB0E526756D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6B60E-081C-42C4-9631-658FDDB52EFD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Zahtjev javnog tužioca, odgovor vlasnika i funkcionalna nadležnost</a:t>
          </a:r>
          <a:endParaRPr lang="en-US" sz="1600" kern="1200" dirty="0"/>
        </a:p>
      </dsp:txBody>
      <dsp:txXfrm>
        <a:off x="211121" y="39298"/>
        <a:ext cx="2078140" cy="1216604"/>
      </dsp:txXfrm>
    </dsp:sp>
    <dsp:sp modelId="{B6383E7A-6619-46E7-A440-F5EA45A6C21A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02BC6-D64B-431B-8B8F-10CFBC5713F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Zakazivanje ročišta</a:t>
          </a:r>
          <a:endParaRPr lang="en-US" sz="1600" kern="1200" dirty="0"/>
        </a:p>
      </dsp:txBody>
      <dsp:txXfrm>
        <a:off x="211121" y="1654679"/>
        <a:ext cx="2078140" cy="1216604"/>
      </dsp:txXfrm>
    </dsp:sp>
    <dsp:sp modelId="{E9A5174C-D25C-4B6F-BA10-4B6345213DF7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416B3-72E8-47E5-ABF3-E6D8DEBB09D2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Održavanje ročišta</a:t>
          </a:r>
          <a:endParaRPr lang="en-US" sz="1600" kern="1200" dirty="0"/>
        </a:p>
      </dsp:txBody>
      <dsp:txXfrm>
        <a:off x="211121" y="3270059"/>
        <a:ext cx="2078140" cy="1216604"/>
      </dsp:txXfrm>
    </dsp:sp>
    <dsp:sp modelId="{DED6D9A9-D705-40FB-8314-8AE8AF945918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FA16A-04F2-4C50-82C2-85D2F5AAC10A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Rješenje  po zahtjevu za privremeno oduzimanje imovine</a:t>
          </a:r>
          <a:endParaRPr lang="en-US" sz="1600" kern="1200" dirty="0"/>
        </a:p>
      </dsp:txBody>
      <dsp:txXfrm>
        <a:off x="3075729" y="3270059"/>
        <a:ext cx="2078140" cy="1216604"/>
      </dsp:txXfrm>
    </dsp:sp>
    <dsp:sp modelId="{463796B2-82C0-4A0F-A0BC-34B7D3F4D535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CD745-040A-46C4-9F2F-2F1180402701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Žalba na rješenje</a:t>
          </a:r>
          <a:endParaRPr lang="en-US" sz="1600" kern="1200" dirty="0"/>
        </a:p>
      </dsp:txBody>
      <dsp:txXfrm>
        <a:off x="3075729" y="1654679"/>
        <a:ext cx="2078140" cy="1216604"/>
      </dsp:txXfrm>
    </dsp:sp>
    <dsp:sp modelId="{C546C0AC-BF1D-44B5-9AC0-C5A4508E3D9C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C9735-AF03-4767-8840-A4D84DE3C860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Trajanje Rješenja o privremenom oduzimanju predmeta</a:t>
          </a:r>
          <a:endParaRPr lang="en-US" sz="1600" kern="1200" dirty="0"/>
        </a:p>
      </dsp:txBody>
      <dsp:txXfrm>
        <a:off x="3075729" y="39298"/>
        <a:ext cx="2078140" cy="1216604"/>
      </dsp:txXfrm>
    </dsp:sp>
    <dsp:sp modelId="{3D2A9505-1051-4D71-B7FA-3B62D63FCC91}">
      <dsp:nvSpPr>
        <dsp:cNvPr id="0" name=""/>
        <dsp:cNvSpPr/>
      </dsp:nvSpPr>
      <dsp:spPr>
        <a:xfrm rot="5400000">
          <a:off x="5535711" y="1028510"/>
          <a:ext cx="1604511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2A925-5BC2-4280-835E-2F2EB40C15F8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Zamjena Rješenja o privremenom oduzimanju sa mjerom obezbjeđenja</a:t>
          </a:r>
          <a:endParaRPr lang="en-US" sz="1600" kern="1200" dirty="0"/>
        </a:p>
      </dsp:txBody>
      <dsp:txXfrm>
        <a:off x="5940337" y="39298"/>
        <a:ext cx="2078140" cy="1216604"/>
      </dsp:txXfrm>
    </dsp:sp>
    <dsp:sp modelId="{2FA7902A-A526-4277-929A-8CED4923814A}">
      <dsp:nvSpPr>
        <dsp:cNvPr id="0" name=""/>
        <dsp:cNvSpPr/>
      </dsp:nvSpPr>
      <dsp:spPr>
        <a:xfrm>
          <a:off x="5902487" y="1615381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Održavanje ročišta</a:t>
          </a:r>
          <a:endParaRPr lang="en-US" sz="1600" kern="1200" dirty="0"/>
        </a:p>
      </dsp:txBody>
      <dsp:txXfrm>
        <a:off x="5940337" y="1653231"/>
        <a:ext cx="2078140" cy="1216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638BF-78C7-406D-96D0-CAB0E526756D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6B60E-081C-42C4-9631-658FDDB52EFD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/>
            <a:t>Osnov, vrste mjera obezbjeđenja </a:t>
          </a:r>
          <a:r>
            <a:rPr lang="bs-Latn-BA" sz="1500" kern="1200" baseline="0" dirty="0"/>
            <a:t>i </a:t>
          </a:r>
          <a:r>
            <a:rPr lang="bs-Latn-BA" sz="1500" kern="1200" baseline="0" dirty="0" smtClean="0"/>
            <a:t>prijedlog </a:t>
          </a:r>
          <a:r>
            <a:rPr lang="bs-Latn-BA" sz="1500" kern="1200" baseline="0" dirty="0"/>
            <a:t>za određivanje mjera obezbjeđenja</a:t>
          </a:r>
          <a:endParaRPr lang="en-US" sz="1500" kern="1200" dirty="0"/>
        </a:p>
      </dsp:txBody>
      <dsp:txXfrm>
        <a:off x="211121" y="39298"/>
        <a:ext cx="2078140" cy="1216604"/>
      </dsp:txXfrm>
    </dsp:sp>
    <dsp:sp modelId="{B6383E7A-6619-46E7-A440-F5EA45A6C21A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02BC6-D64B-431B-8B8F-10CFBC5713F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/>
            <a:t>Rješenje i funkcionalna nadležnost za donošenje rješenja </a:t>
          </a:r>
          <a:endParaRPr lang="en-US" sz="1500" kern="1200" dirty="0"/>
        </a:p>
      </dsp:txBody>
      <dsp:txXfrm>
        <a:off x="211121" y="1654679"/>
        <a:ext cx="2078140" cy="1216604"/>
      </dsp:txXfrm>
    </dsp:sp>
    <dsp:sp modelId="{E9A5174C-D25C-4B6F-BA10-4B6345213DF7}">
      <dsp:nvSpPr>
        <dsp:cNvPr id="0" name=""/>
        <dsp:cNvSpPr/>
      </dsp:nvSpPr>
      <dsp:spPr>
        <a:xfrm rot="1743">
          <a:off x="613461" y="3453028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416B3-72E8-47E5-ABF3-E6D8DEBB09D2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/>
            <a:t>Žalba na Rješenje i izvršenje Rješenja</a:t>
          </a:r>
          <a:endParaRPr lang="en-US" sz="1500" kern="1200" dirty="0"/>
        </a:p>
      </dsp:txBody>
      <dsp:txXfrm>
        <a:off x="211121" y="3270059"/>
        <a:ext cx="2078140" cy="1216604"/>
      </dsp:txXfrm>
    </dsp:sp>
    <dsp:sp modelId="{DED6D9A9-D705-40FB-8314-8AE8AF945918}">
      <dsp:nvSpPr>
        <dsp:cNvPr id="0" name=""/>
        <dsp:cNvSpPr/>
      </dsp:nvSpPr>
      <dsp:spPr>
        <a:xfrm rot="16200000">
          <a:off x="2669655" y="2645338"/>
          <a:ext cx="1607405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FA16A-04F2-4C50-82C2-85D2F5AAC10A}">
      <dsp:nvSpPr>
        <dsp:cNvPr id="0" name=""/>
        <dsp:cNvSpPr/>
      </dsp:nvSpPr>
      <dsp:spPr>
        <a:xfrm>
          <a:off x="3037879" y="3233657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/>
            <a:t>Upis i ispis iz javnih registara</a:t>
          </a:r>
          <a:endParaRPr lang="en-US" sz="1500" kern="1200" dirty="0"/>
        </a:p>
      </dsp:txBody>
      <dsp:txXfrm>
        <a:off x="3075729" y="3271507"/>
        <a:ext cx="2078140" cy="1216604"/>
      </dsp:txXfrm>
    </dsp:sp>
    <dsp:sp modelId="{463796B2-82C0-4A0F-A0BC-34B7D3F4D535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CD745-040A-46C4-9F2F-2F1180402701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/>
            <a:t>Pravni posao ne proizvodi posljedice </a:t>
          </a:r>
          <a:endParaRPr lang="en-US" sz="1500" kern="1200" dirty="0"/>
        </a:p>
      </dsp:txBody>
      <dsp:txXfrm>
        <a:off x="3075729" y="1654679"/>
        <a:ext cx="2078140" cy="1216604"/>
      </dsp:txXfrm>
    </dsp:sp>
    <dsp:sp modelId="{C546C0AC-BF1D-44B5-9AC0-C5A4508E3D9C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C9735-AF03-4767-8840-A4D84DE3C860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/>
            <a:t>Zamjena privremene mjere obezbjeđenja </a:t>
          </a:r>
          <a:endParaRPr lang="en-US" sz="1500" kern="1200" dirty="0"/>
        </a:p>
      </dsp:txBody>
      <dsp:txXfrm>
        <a:off x="3075729" y="39298"/>
        <a:ext cx="2078140" cy="1216604"/>
      </dsp:txXfrm>
    </dsp:sp>
    <dsp:sp modelId="{3D2A9505-1051-4D71-B7FA-3B62D63FCC91}">
      <dsp:nvSpPr>
        <dsp:cNvPr id="0" name=""/>
        <dsp:cNvSpPr/>
      </dsp:nvSpPr>
      <dsp:spPr>
        <a:xfrm rot="5400000">
          <a:off x="5535711" y="1028510"/>
          <a:ext cx="1604511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2A925-5BC2-4280-835E-2F2EB40C15F8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/>
            <a:t>Trajanje Rješenja o privremenom oduzimanju predmeta</a:t>
          </a:r>
          <a:endParaRPr lang="en-US" sz="1500" kern="1200" dirty="0"/>
        </a:p>
      </dsp:txBody>
      <dsp:txXfrm>
        <a:off x="5940337" y="39298"/>
        <a:ext cx="2078140" cy="1216604"/>
      </dsp:txXfrm>
    </dsp:sp>
    <dsp:sp modelId="{2FA7902A-A526-4277-929A-8CED4923814A}">
      <dsp:nvSpPr>
        <dsp:cNvPr id="0" name=""/>
        <dsp:cNvSpPr/>
      </dsp:nvSpPr>
      <dsp:spPr>
        <a:xfrm>
          <a:off x="5902487" y="1615381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/>
            <a:t>Odgovornost za štetu</a:t>
          </a:r>
          <a:endParaRPr lang="en-US" sz="1500" kern="1200" dirty="0"/>
        </a:p>
      </dsp:txBody>
      <dsp:txXfrm>
        <a:off x="5940337" y="1653231"/>
        <a:ext cx="2078140" cy="1216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9122B-A50C-2A4C-8774-A957DA4AD040}" type="datetime1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A4503-4269-9F42-8C04-3DCA84508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1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32071-B6E3-5246-A8E3-8542B8584D49}" type="datetime1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E1B8A-870B-C545-8AD7-FDB855F6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147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62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Privremeno oduzimanje radi obezbjeđenja</a:t>
            </a:r>
          </a:p>
          <a:p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138.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vrijeme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toku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donijeti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prijedlog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tužioca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privremenu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oduzimanja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treba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oduzeti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zaplijene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neophodnu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bi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spriječilo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vi-V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korišćenje, otuđenje ili raspolaganje tom imovinom.</a:t>
            </a:r>
            <a:endParaRPr lang="bs-Latn-B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bs-Latn-B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112. </a:t>
            </a:r>
            <a:r>
              <a:rPr lang="vi-V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Privremene mjere obezbjeđenja imovinskopravnog zahtjeva nastalog usljed izvršenja krivičnog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odrediti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odredbama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izvršni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postupak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Rješenje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donosi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Dopuštena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žalba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protiv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rješenja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kojoj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odlučuje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vijeće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24.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Žalba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zadržava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izvršenje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rješenja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bs-Latn-BA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vi-V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Mjera obezbjeđenja</a:t>
            </a:r>
          </a:p>
          <a:p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375.</a:t>
            </a:r>
          </a:p>
          <a:p>
            <a:r>
              <a:rPr lang="vi-V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Za obezbjeđenje izvršenja kazne, oduzimanja imovine ili oduzimanja imovinske koristi, sud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prijedlog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tužioca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protiv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odrediti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privremeno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vi-V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obezbjeđenje. U ovom slučaju shodno se primjenjuju odredbe člana 112. ovog zakona</a:t>
            </a:r>
            <a:endParaRPr lang="bs-Latn-BA" sz="10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vi-VN" sz="10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Privremene mjere obezbjeđenja</a:t>
            </a:r>
          </a:p>
          <a:p>
            <a:r>
              <a:rPr lang="en-US" sz="10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</a:t>
            </a:r>
            <a:r>
              <a:rPr lang="en-US" sz="10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389.</a:t>
            </a:r>
          </a:p>
          <a:p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Kada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dolazi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obzir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oduzimanje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imovinske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koristi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pribavljene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krivičnim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djelom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će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službenoj</a:t>
            </a:r>
            <a:endParaRPr lang="en-US" sz="10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vi-VN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dužnosti po odredbama koje važe za izvršni postupak odrediti privremene mjere obezbjeđenja. U</a:t>
            </a:r>
          </a:p>
          <a:p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takvom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slučaju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shodno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primjenjuju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odredbe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člana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112.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2.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ovog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zakona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7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dirty="0"/>
              <a:t>Trajanje Rješenja o privremenom oduzimanju predmeta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18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dirty="0"/>
              <a:t>Trajanje Rješenja o privremenom oduzimanju predmeta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1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6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3D05-F5B1-E944-8204-ED37CDBDBF56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2AD1-C9A9-2042-9237-FB6EF81B4965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6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71BA-0694-CB41-9D40-CBE989409994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6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9D3F-D195-144B-A9EA-B308D95A2CB4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1674-0755-DA47-A1FE-9C7028924B97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5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807-938F-8B47-9FF2-50541DCB39FD}" type="datetime1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0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A900-15C1-0C40-8126-D6A21F1920B6}" type="datetime1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3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83E1-1D25-074D-ADF1-1F92E56237FB}" type="datetime1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4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A593-49E7-B447-868E-2E6E683C4E6D}" type="datetime1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0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4597-F833-2844-9C19-3F254BC492A9}" type="datetime1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9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6D53-7A87-F748-B30D-53FD8459CBC9}" type="datetime1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3372E-2AD7-8D41-8B4B-DF94604A9249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5053" y="2497894"/>
            <a:ext cx="78445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000" b="1" spc="300" dirty="0">
                <a:solidFill>
                  <a:srgbClr val="C00000"/>
                </a:solidFill>
              </a:rPr>
              <a:t>Privremeno oduzimanje imovine pribavljene vršenjem krivičnih djela i mjere obezbjeđenja 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40A8D115-6077-423C-B0BD-6CE454042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94625"/>
            <a:ext cx="9144000" cy="363375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 type="none" w="sm" len="sm"/>
            <a:tailEnd type="none" w="sm" len="sm"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987118" y="6033271"/>
            <a:ext cx="7844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Banja Luka</a:t>
            </a:r>
            <a:r>
              <a:rPr lang="en-US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bs-Latn-BA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06</a:t>
            </a:r>
            <a:r>
              <a:rPr lang="en-US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bs-Latn-BA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septembar</a:t>
            </a:r>
            <a:r>
              <a:rPr lang="bs-Latn-BA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bs-Latn-BA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  <a:r>
              <a:rPr lang="en-US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bs-Latn-BA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godina</a:t>
            </a:r>
            <a:r>
              <a:rPr lang="en-US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48734B0-5D04-4FC8-844C-A684907D2C24}"/>
              </a:ext>
            </a:extLst>
          </p:cNvPr>
          <p:cNvSpPr/>
          <p:nvPr/>
        </p:nvSpPr>
        <p:spPr>
          <a:xfrm>
            <a:off x="-1288284" y="793469"/>
            <a:ext cx="11758668" cy="2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sr-Latn-BA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Obuka se provodi u okviru projekta „Podrška vladama Republike Srpske i Federacije BiH u borbi protiv korupcije“ koji finansira Vlada Ujedinjenog Kraljevstva putem UK </a:t>
            </a:r>
            <a:r>
              <a:rPr lang="sr-Latn-BA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</a:t>
            </a:r>
            <a:r>
              <a:rPr lang="sr-Latn-BA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E584245-3EFD-4BF9-A3D1-23C971E4386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8" y="249899"/>
            <a:ext cx="1104121" cy="382662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DE69D6D-2961-409D-B946-DE8146814DEC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7" b="19940"/>
          <a:stretch/>
        </p:blipFill>
        <p:spPr bwMode="auto">
          <a:xfrm>
            <a:off x="2721638" y="239206"/>
            <a:ext cx="1568472" cy="3570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S:\Political, Projects, Press\Press and Public Affairs\Branding\LOGO Other\GGF branding\LOGO UK AID\UK-AID-Standard-RGB.JPG">
            <a:extLst>
              <a:ext uri="{FF2B5EF4-FFF2-40B4-BE49-F238E27FC236}">
                <a16:creationId xmlns="" xmlns:a16="http://schemas.microsoft.com/office/drawing/2014/main" id="{C803D5F7-C6AB-4052-B25C-515ABCE1D897}"/>
              </a:ext>
            </a:extLst>
          </p:cNvPr>
          <p:cNvPicPr/>
          <p:nvPr/>
        </p:nvPicPr>
        <p:blipFill rotWithShape="1">
          <a:blip r:embed="rId5" cstate="print"/>
          <a:srcRect t="10471" b="8377"/>
          <a:stretch/>
        </p:blipFill>
        <p:spPr bwMode="auto">
          <a:xfrm>
            <a:off x="5726368" y="192557"/>
            <a:ext cx="551150" cy="4685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582A701-54E1-4BBC-8114-50EF68D1E8F3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9" b="10566"/>
          <a:stretch/>
        </p:blipFill>
        <p:spPr bwMode="auto">
          <a:xfrm>
            <a:off x="8057600" y="163982"/>
            <a:ext cx="801199" cy="5239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2442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s-Latn-BA" sz="2000" dirty="0">
                <a:solidFill>
                  <a:schemeClr val="tx1"/>
                </a:solidFill>
              </a:rPr>
              <a:t>„</a:t>
            </a:r>
            <a:r>
              <a:rPr lang="vi-VN" sz="1800" i="1" dirty="0">
                <a:solidFill>
                  <a:schemeClr val="tx1"/>
                </a:solidFill>
              </a:rPr>
              <a:t>Dakle, iako iz priloženih izvoda iz zemljišnih knjiga, te druge dokumentacije za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nekretnine na kojima je predložena privremena mjera osiguranja, proizilazi da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su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optuženi [...] navedenu imovinu stekli, odnosno izvršili pravo upisa u zemljišnim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knjigama kod nadležnog suda, prije vremena učinjenja krivičnih djela za koja se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terete, odnosno iako je imovina optuženog [...] stečena po rješenju o nasljeđivanju,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kao i zbog činjenice da za imovinu optuženog [...] nije dostavljen istorijat, s obzirom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na smisao odredbe 16. stav 1. Zakona o oduzimanju nezakonito stečene imovine,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navedeno nije od uticaja za predmetno odlučivanje u konkretnoj krivičnoj situaciji</a:t>
            </a:r>
            <a:r>
              <a:rPr lang="bs-Latn-BA" sz="1800" i="1" dirty="0">
                <a:solidFill>
                  <a:schemeClr val="tx1"/>
                </a:solidFill>
              </a:rPr>
              <a:t>. </a:t>
            </a:r>
            <a:r>
              <a:rPr lang="vi-VN" sz="1800" i="1" dirty="0">
                <a:solidFill>
                  <a:schemeClr val="tx1"/>
                </a:solidFill>
              </a:rPr>
              <a:t>To iz razloga, jer je u pitanju samo procesna odluka, određivanje privremene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mjere osiguranja oduzimanja imovinske koristi od pomenutih optuženih, pa radi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toga nije od značaja kada i na koji način su stekli imovinu za koju su predložene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privremene mjere osiguranja.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Obzirom na navedeno, te osnovanu sumnju o visini pričinjene štete, odnosno pribavljene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imovinske koristi krivičnim djelom, a u cilju osiguranja imovinske koristi za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koju se sumnja da je pribavljena krivičnim djelom, sudija za prethodno saslušanje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smatra da je osnovan prijedlog tužioca za određivanje privremene mjere [...] u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odnosu na navedene optužene, a sve u cilju postizanja svrhe osiguranja [...]</a:t>
            </a:r>
            <a:r>
              <a:rPr lang="bs-Latn-BA" sz="2000" i="1" dirty="0">
                <a:solidFill>
                  <a:schemeClr val="tx1"/>
                </a:solidFill>
              </a:rPr>
              <a:t>“</a:t>
            </a:r>
            <a:endParaRPr lang="vi-VN" sz="2000" i="1" dirty="0">
              <a:solidFill>
                <a:schemeClr val="tx1"/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bs-Latn-BA" sz="4000" b="1" dirty="0"/>
              <a:t>Osiguranje zakonite imovine- primjer iz prakse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341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Zloupotreba službenog položaja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11</a:t>
            </a:fld>
            <a:endParaRPr lang="en-US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57200" y="1587500"/>
            <a:ext cx="8229600" cy="45259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s-Latn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Praksa ESLJP</a:t>
            </a:r>
          </a:p>
          <a:p>
            <a:pPr marL="0" indent="0" algn="just">
              <a:buNone/>
            </a:pPr>
            <a:endParaRPr lang="bs-Latn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ESLJP je u nekoliko predmeta razmatrao prihvatljivost privremenih mjera osiguranja i oduzimanja</a:t>
            </a:r>
            <a:r>
              <a:rPr lang="bs-Latn-BA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imovinske koristi u odnosu na eventualnu povredu prava na zaštitu vlasništva iz člana 1. Prvog</a:t>
            </a:r>
            <a:r>
              <a:rPr lang="bs-Latn-BA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protokola uz EKLJP. Tako je u predmetima Raimondo protiv Italije135 i Silickiene protiv Litvanije</a:t>
            </a:r>
            <a:r>
              <a:rPr lang="bs-Latn-BA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zaključak suda bio da je osiguranje oduzimanja prihoda od nezakonite djelatnosti prihvatljivo ako</a:t>
            </a:r>
            <a:r>
              <a:rPr lang="bs-Latn-BA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opravdano općim, javnim interesom, pri čemu je </a:t>
            </a:r>
            <a:r>
              <a:rPr lang="vi-VN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važno da trajanje takve mjere u konkretnom</a:t>
            </a:r>
            <a:r>
              <a:rPr lang="bs-Latn-BA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slučaju bude prilagođeno ekonomskoj moći osobe čije se pravo vlasništva ograničava, tj. da ne bude</a:t>
            </a:r>
            <a:r>
              <a:rPr lang="bs-Latn-BA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nesrazmjerno cilju takve mjere</a:t>
            </a: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bs-Latn-BA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oundRect">
            <a:avLst/>
          </a:prstGeom>
          <a:solidFill>
            <a:srgbClr val="10253F"/>
          </a:solidFill>
          <a:ln w="9525" cap="flat" cmpd="sng" algn="ctr">
            <a:solidFill>
              <a:srgbClr val="10253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b="1" dirty="0"/>
              <a:t>Načelo proporcioalnosti prilikom određivanja mjera obezbjeđenja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737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 w="9525" cap="flat" cmpd="sng" algn="ctr">
            <a:solidFill>
              <a:srgbClr val="10253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b="1" dirty="0"/>
              <a:t>Načelo proporcioalnosti prilikom određivanja mjera obezbjeđenja </a:t>
            </a:r>
            <a:endParaRPr lang="en-US" sz="4000" b="1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587500"/>
            <a:ext cx="8229600" cy="45259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s-Latn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Slučaj ESLJP „</a:t>
            </a:r>
            <a:r>
              <a:rPr lang="bs-Latn-BA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Džinić protiv Hrvatske</a:t>
            </a:r>
            <a:r>
              <a:rPr lang="bs-Latn-BA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</a:p>
          <a:p>
            <a:pPr marL="0" indent="0" algn="just">
              <a:buNone/>
            </a:pPr>
            <a:endParaRPr lang="bs-Latn-BA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vi-VN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„73. [...] [S]ud primjećuje kako je bez obzira na nedostatak jasnih naznaka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vrijednosti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imovine 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koja je navedena u prijedlogu za određivanje privremene mjere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osiguranja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 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imovinom podnosioca zahtjeva, Županijski sud u Vukovaru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prihvatio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prijedlog 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cjelosti i odredio privremenu mjeru osiguranja na imovini navedenoj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prijedlogu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Stoga nije izvršio nikakvu procjenu proporcionalnosti između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vrijednosti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blokirane 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imovine i imovinske koristi koju je podnosilac zahtjeva navodno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direktno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 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indirektno ostvario počinjenjem krivičnog djela [...].“</a:t>
            </a:r>
            <a:r>
              <a:rPr lang="bs-Latn-BA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.“</a:t>
            </a:r>
            <a:endParaRPr lang="bs-Latn-BA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3021" y="622576"/>
            <a:ext cx="85286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spc="300" dirty="0">
                <a:solidFill>
                  <a:schemeClr val="bg1"/>
                </a:solidFill>
              </a:rPr>
              <a:t>Pregled unosa statističkih podataka primjenom novih parametara u predmetima korupcije, privrednog i organizovanog kriminala</a:t>
            </a:r>
          </a:p>
        </p:txBody>
      </p:sp>
      <p:sp>
        <p:nvSpPr>
          <p:cNvPr id="8" name="Rectangle 7"/>
          <p:cNvSpPr/>
          <p:nvPr/>
        </p:nvSpPr>
        <p:spPr>
          <a:xfrm>
            <a:off x="313021" y="481914"/>
            <a:ext cx="8528652" cy="58026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3021" y="2217527"/>
            <a:ext cx="8528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spc="300" dirty="0">
                <a:solidFill>
                  <a:schemeClr val="bg1"/>
                </a:solidFill>
              </a:rPr>
              <a:t>DODATNA PITANJA I DISKUSIJA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021" y="5708125"/>
            <a:ext cx="8528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spc="300" dirty="0">
                <a:solidFill>
                  <a:schemeClr val="bg1"/>
                </a:solidFill>
              </a:rPr>
              <a:t>Kontakt mail: </a:t>
            </a:r>
            <a:r>
              <a:rPr lang="hr-HR" sz="1600" b="1" spc="300" dirty="0" err="1">
                <a:solidFill>
                  <a:schemeClr val="bg1"/>
                </a:solidFill>
              </a:rPr>
              <a:t>nermin</a:t>
            </a:r>
            <a:r>
              <a:rPr lang="hr-HR" sz="1600" b="1" spc="300" dirty="0">
                <a:solidFill>
                  <a:schemeClr val="bg1"/>
                </a:solidFill>
              </a:rPr>
              <a:t>@</a:t>
            </a:r>
            <a:r>
              <a:rPr lang="hr-HR" sz="1600" b="1" spc="300" dirty="0" err="1">
                <a:solidFill>
                  <a:schemeClr val="bg1"/>
                </a:solidFill>
              </a:rPr>
              <a:t>lucid.ba</a:t>
            </a:r>
            <a:endParaRPr lang="hr-HR" sz="16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s-Latn-BA" dirty="0"/>
              <a:t>Značaj </a:t>
            </a:r>
            <a:r>
              <a:rPr lang="bs-Latn-BA" dirty="0" smtClean="0"/>
              <a:t>obezbjeđenja </a:t>
            </a:r>
            <a:r>
              <a:rPr lang="bs-Latn-BA" dirty="0"/>
              <a:t>imovine</a:t>
            </a:r>
            <a:endParaRPr lang="en-US" dirty="0"/>
          </a:p>
        </p:txBody>
      </p:sp>
      <p:pic>
        <p:nvPicPr>
          <p:cNvPr id="1026" name="Picture 2" descr="http://www.poslovni.hr/media/cache/33/2d/332df89d7c2b88cfda14ddc2e71198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81" y="1600200"/>
            <a:ext cx="8329719" cy="456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13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895" y="3728737"/>
            <a:ext cx="2687052" cy="2461962"/>
          </a:xfrm>
          <a:prstGeom prst="rect">
            <a:avLst/>
          </a:prstGeom>
          <a:solidFill>
            <a:srgbClr val="FFFFF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40506" y="3749318"/>
            <a:ext cx="2687052" cy="2441381"/>
          </a:xfrm>
          <a:prstGeom prst="rect">
            <a:avLst/>
          </a:prstGeom>
          <a:solidFill>
            <a:srgbClr val="FFFFF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288505" y="3749318"/>
            <a:ext cx="2687052" cy="2441381"/>
          </a:xfrm>
          <a:prstGeom prst="rect">
            <a:avLst/>
          </a:prstGeom>
          <a:solidFill>
            <a:srgbClr val="FFFFF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895" y="5722805"/>
            <a:ext cx="2687052" cy="46789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240506" y="5722805"/>
            <a:ext cx="2687052" cy="46789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6288505" y="5722805"/>
            <a:ext cx="2687052" cy="46789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213895" y="559374"/>
            <a:ext cx="8761662" cy="1088511"/>
          </a:xfrm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13895" y="2102650"/>
            <a:ext cx="8761662" cy="13943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200" b="1" dirty="0">
                <a:solidFill>
                  <a:schemeClr val="tx1"/>
                </a:solidFill>
              </a:rPr>
              <a:t>Pravni okvir za </a:t>
            </a:r>
            <a:r>
              <a:rPr lang="vi-VN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oduzimanje imovine pribavljene vršenjem krivičnih djela i mjere obezbjeđenja </a:t>
            </a:r>
            <a:endParaRPr lang="bs-Latn-BA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895" y="568816"/>
            <a:ext cx="87616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spc="3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Privremeno oduzimanje imovine pribavljene vršenjem krivičnih djela i mjere obezbjeđenja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3895" y="3935037"/>
            <a:ext cx="26870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2400" b="1" dirty="0">
                <a:solidFill>
                  <a:srgbClr val="000000"/>
                </a:solidFill>
              </a:rPr>
              <a:t>Zakon o krivičnom postupku Republike Srpske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40506" y="3783813"/>
            <a:ext cx="26870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rgbClr val="000000"/>
                </a:solidFill>
              </a:rPr>
              <a:t>Zakon o oduzimanju imovine stečene izvršenjem krivičnog djela</a:t>
            </a:r>
            <a:endParaRPr lang="hr-HR" sz="2400" b="1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88505" y="4489035"/>
            <a:ext cx="2687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2400" b="1" dirty="0" smtClean="0">
                <a:solidFill>
                  <a:srgbClr val="000000"/>
                </a:solidFill>
              </a:rPr>
              <a:t>Rješenja iz novog zakonskog rješenja</a:t>
            </a:r>
            <a:endParaRPr lang="hr-HR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bs-Latn-BA" dirty="0"/>
              <a:t>Zakon o krivičnom postupku Republike Srpske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25600"/>
            <a:ext cx="8229600" cy="45259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bs-Latn-BA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vi-VN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Član 138.</a:t>
            </a:r>
            <a:r>
              <a:rPr lang="bs-Latn-BA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0" indent="0" algn="ctr">
              <a:buNone/>
            </a:pPr>
            <a:r>
              <a:rPr lang="vi-VN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Privremeno oduzimanje radi obezbjeđenja</a:t>
            </a:r>
            <a:endParaRPr lang="bs-Latn-BA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bs-Latn-BA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bs-Latn-BA" sz="2200" b="1" dirty="0">
                <a:solidFill>
                  <a:schemeClr val="tx1"/>
                </a:solidFill>
              </a:rPr>
              <a:t>(Član 136.)</a:t>
            </a:r>
          </a:p>
          <a:p>
            <a:pPr marL="0" indent="0" algn="ctr">
              <a:buNone/>
            </a:pPr>
            <a:r>
              <a:rPr lang="bs-Latn-BA" sz="2200" dirty="0">
                <a:solidFill>
                  <a:schemeClr val="tx1"/>
                </a:solidFill>
              </a:rPr>
              <a:t>Naredba banci ili drugom pravnom licu</a:t>
            </a:r>
          </a:p>
          <a:p>
            <a:pPr marL="0" indent="0" algn="ctr">
              <a:buNone/>
            </a:pPr>
            <a:endParaRPr lang="bs-Latn-BA" sz="2200" dirty="0">
              <a:solidFill>
                <a:schemeClr val="tx1"/>
              </a:solidFill>
            </a:endParaRPr>
          </a:p>
          <a:p>
            <a:pPr algn="ctr"/>
            <a:r>
              <a:rPr lang="bs-Latn-BA" sz="2200" b="1" dirty="0">
                <a:solidFill>
                  <a:schemeClr val="tx1"/>
                </a:solidFill>
              </a:rPr>
              <a:t>(Član 112.)</a:t>
            </a:r>
          </a:p>
          <a:p>
            <a:pPr marL="0" indent="0" algn="ctr">
              <a:buNone/>
            </a:pPr>
            <a:r>
              <a:rPr lang="bs-Latn-BA" sz="2200" dirty="0">
                <a:solidFill>
                  <a:schemeClr val="tx1"/>
                </a:solidFill>
              </a:rPr>
              <a:t>Privremene mjere obezbjeđenja u vezi sa imovinskopravnim </a:t>
            </a:r>
            <a:r>
              <a:rPr lang="bs-Latn-BA" sz="2200" dirty="0" smtClean="0">
                <a:solidFill>
                  <a:schemeClr val="tx1"/>
                </a:solidFill>
              </a:rPr>
              <a:t>zahtjevom</a:t>
            </a:r>
          </a:p>
          <a:p>
            <a:pPr marL="0" indent="0" algn="ctr">
              <a:buNone/>
            </a:pPr>
            <a:endParaRPr lang="bs-Latn-BA" sz="2200" dirty="0" smtClean="0">
              <a:solidFill>
                <a:schemeClr val="tx1"/>
              </a:solidFill>
            </a:endParaRPr>
          </a:p>
          <a:p>
            <a:pPr algn="ctr"/>
            <a:r>
              <a:rPr lang="bs-Latn-BA" sz="2200" b="1" dirty="0" smtClean="0">
                <a:solidFill>
                  <a:schemeClr val="tx1"/>
                </a:solidFill>
              </a:rPr>
              <a:t>(Član 375.)</a:t>
            </a:r>
            <a:endParaRPr lang="bs-Latn-BA" sz="2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s-Latn-BA" sz="2200" dirty="0" smtClean="0">
                <a:solidFill>
                  <a:schemeClr val="tx1"/>
                </a:solidFill>
              </a:rPr>
              <a:t>Mjera obezbjeđenja- pravno lice</a:t>
            </a:r>
          </a:p>
          <a:p>
            <a:pPr marL="0" indent="0" algn="ctr">
              <a:buNone/>
            </a:pPr>
            <a:endParaRPr lang="bs-Latn-BA" sz="2200" dirty="0">
              <a:solidFill>
                <a:schemeClr val="tx1"/>
              </a:solidFill>
            </a:endParaRPr>
          </a:p>
          <a:p>
            <a:pPr algn="ctr"/>
            <a:r>
              <a:rPr lang="bs-Latn-BA" sz="2200" b="1" dirty="0">
                <a:solidFill>
                  <a:schemeClr val="tx1"/>
                </a:solidFill>
              </a:rPr>
              <a:t>(</a:t>
            </a:r>
            <a:r>
              <a:rPr lang="nn-NO" sz="2200" b="1" dirty="0" err="1">
                <a:solidFill>
                  <a:schemeClr val="tx1"/>
                </a:solidFill>
              </a:rPr>
              <a:t>Član</a:t>
            </a:r>
            <a:r>
              <a:rPr lang="nn-NO" sz="2200" b="1" dirty="0">
                <a:solidFill>
                  <a:schemeClr val="tx1"/>
                </a:solidFill>
              </a:rPr>
              <a:t> 389.</a:t>
            </a:r>
            <a:r>
              <a:rPr lang="bs-Latn-BA" sz="2200" b="1" dirty="0">
                <a:solidFill>
                  <a:schemeClr val="tx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nn-NO" sz="2200" dirty="0" err="1">
                <a:solidFill>
                  <a:schemeClr val="tx1"/>
                </a:solidFill>
              </a:rPr>
              <a:t>Privremene</a:t>
            </a:r>
            <a:r>
              <a:rPr lang="nn-NO" sz="2200" dirty="0">
                <a:solidFill>
                  <a:schemeClr val="tx1"/>
                </a:solidFill>
              </a:rPr>
              <a:t> </a:t>
            </a:r>
            <a:r>
              <a:rPr lang="nn-NO" sz="2200" dirty="0" err="1">
                <a:solidFill>
                  <a:schemeClr val="tx1"/>
                </a:solidFill>
              </a:rPr>
              <a:t>mjere</a:t>
            </a:r>
            <a:r>
              <a:rPr lang="nn-NO" sz="2200" dirty="0">
                <a:solidFill>
                  <a:schemeClr val="tx1"/>
                </a:solidFill>
              </a:rPr>
              <a:t> </a:t>
            </a:r>
            <a:r>
              <a:rPr lang="nn-NO" sz="2200" dirty="0" err="1">
                <a:solidFill>
                  <a:schemeClr val="tx1"/>
                </a:solidFill>
              </a:rPr>
              <a:t>obezbjeđenja</a:t>
            </a:r>
            <a:endParaRPr lang="nn-NO" sz="2200" dirty="0">
              <a:solidFill>
                <a:schemeClr val="tx1"/>
              </a:solidFill>
            </a:endParaRPr>
          </a:p>
          <a:p>
            <a:pPr algn="ctr"/>
            <a:endParaRPr lang="bs-Latn-BA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20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5</a:t>
            </a:fld>
            <a:endParaRPr lang="en-US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300038"/>
            <a:ext cx="8229600" cy="1143000"/>
          </a:xfrm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bs-Latn-BA" sz="3600" dirty="0"/>
              <a:t>Mjere obezbjeđenja oduzimanja imovine- osnovana sumnje ZOOI (2010)</a:t>
            </a:r>
            <a:endParaRPr lang="en-US" sz="36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48959733"/>
              </p:ext>
            </p:extLst>
          </p:nvPr>
        </p:nvGraphicFramePr>
        <p:xfrm>
          <a:off x="444843" y="158784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81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6</a:t>
            </a:fld>
            <a:endParaRPr lang="en-US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bs-Latn-BA" b="1" dirty="0"/>
              <a:t>Nacrt novog zakonskog rješenja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241898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38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bs-Latn-BA" dirty="0"/>
              <a:t>Privremeno oduzimanje imovine- osnovana sumnja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926886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07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bs-Latn-BA" dirty="0"/>
              <a:t>Mjere obezbjeđenja oduzimanja imovine- osnovi sumnje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97696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51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bs-Latn-BA" sz="4000" b="1" dirty="0" smtClean="0"/>
              <a:t>Obezbjeđenje zakonite imovine</a:t>
            </a:r>
            <a:endParaRPr lang="en-US" sz="4000" b="1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82762"/>
            <a:ext cx="8229600" cy="45259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s-Latn-BA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(Član 3.)</a:t>
            </a:r>
          </a:p>
          <a:p>
            <a:pPr marL="0" indent="0" algn="just">
              <a:buNone/>
            </a:pP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3)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Ako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oduzimanje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imovine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koja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je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proistekla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izvršenjem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krivičnog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djela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nije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moguće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javni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tužilac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će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predložiti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da se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oduzme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druga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imovina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koja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odgovara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vrijednosti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imovine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koja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je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proistekla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izvršenjem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krivičnog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7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djela</a:t>
            </a:r>
            <a:r>
              <a:rPr lang="en-US" sz="1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vi-VN" sz="1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3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a:spPr>
      <a:bodyPr vert="vert270" rtlCol="0" anchor="ctr"/>
      <a:lstStyle>
        <a:defPPr algn="ctr">
          <a:defRPr b="1" dirty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9288</TotalTime>
  <Words>1053</Words>
  <Application>Microsoft Office PowerPoint</Application>
  <PresentationFormat>On-screen Show (4:3)</PresentationFormat>
  <Paragraphs>109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Značaj obezbjeđenja imovine</vt:lpstr>
      <vt:lpstr>PowerPoint Presentation</vt:lpstr>
      <vt:lpstr>Zakon o krivičnom postupku Republike Srpske  </vt:lpstr>
      <vt:lpstr>Mjere obezbjeđenja oduzimanja imovine- osnovana sumnje ZOOI (2010)</vt:lpstr>
      <vt:lpstr>Nacrt novog zakonskog rješenja</vt:lpstr>
      <vt:lpstr>Privremeno oduzimanje imovine- osnovana sumnja</vt:lpstr>
      <vt:lpstr>Mjere obezbjeđenja oduzimanja imovine- osnovi sumnje</vt:lpstr>
      <vt:lpstr>Obezbjeđenje zakonite imovine</vt:lpstr>
      <vt:lpstr>Osiguranje zakonite imovine- primjer iz prakse</vt:lpstr>
      <vt:lpstr>Zloupotreba službenog položaja</vt:lpstr>
      <vt:lpstr>Načelo proporcioalnosti prilikom određivanja mjera obezbjeđenja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</dc:creator>
  <cp:lastModifiedBy>nermin</cp:lastModifiedBy>
  <cp:revision>173</cp:revision>
  <dcterms:created xsi:type="dcterms:W3CDTF">2017-12-06T12:44:49Z</dcterms:created>
  <dcterms:modified xsi:type="dcterms:W3CDTF">2018-09-06T05:05:27Z</dcterms:modified>
</cp:coreProperties>
</file>