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sldIdLst>
    <p:sldId id="256" r:id="rId5"/>
    <p:sldId id="257" r:id="rId6"/>
    <p:sldId id="272" r:id="rId7"/>
    <p:sldId id="317" r:id="rId8"/>
    <p:sldId id="318" r:id="rId9"/>
    <p:sldId id="319" r:id="rId10"/>
    <p:sldId id="320" r:id="rId11"/>
    <p:sldId id="273" r:id="rId12"/>
    <p:sldId id="274" r:id="rId13"/>
    <p:sldId id="275" r:id="rId14"/>
    <p:sldId id="285" r:id="rId15"/>
    <p:sldId id="276" r:id="rId16"/>
    <p:sldId id="321" r:id="rId17"/>
    <p:sldId id="322" r:id="rId18"/>
    <p:sldId id="324" r:id="rId19"/>
    <p:sldId id="323" r:id="rId20"/>
    <p:sldId id="261" r:id="rId21"/>
    <p:sldId id="262" r:id="rId22"/>
    <p:sldId id="263" r:id="rId23"/>
    <p:sldId id="264" r:id="rId24"/>
    <p:sldId id="344" r:id="rId25"/>
    <p:sldId id="281" r:id="rId26"/>
    <p:sldId id="282" r:id="rId27"/>
    <p:sldId id="295" r:id="rId28"/>
    <p:sldId id="265" r:id="rId29"/>
    <p:sldId id="290" r:id="rId30"/>
    <p:sldId id="325" r:id="rId31"/>
    <p:sldId id="326" r:id="rId32"/>
    <p:sldId id="327" r:id="rId33"/>
    <p:sldId id="328" r:id="rId34"/>
    <p:sldId id="329" r:id="rId35"/>
  </p:sldIdLst>
  <p:sldSz cx="9144000" cy="6858000" type="screen4x3"/>
  <p:notesSz cx="6858000" cy="9144000"/>
  <p:defaultTextStyle>
    <a:defPPr>
      <a:defRPr lang="hr-HR"/>
    </a:defPPr>
    <a:lvl1pPr marL="0" lvl="0"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91" d="100"/>
          <a:sy n="91" d="100"/>
        </p:scale>
        <p:origin x="-96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Title Slide">
    <p:bg>
      <p:bgPr>
        <a:gradFill rotWithShape="0">
          <a:gsLst>
            <a:gs pos="0">
              <a:schemeClr val="bg1">
                <a:gamma/>
                <a:shade val="57647"/>
                <a:invGamma/>
              </a:schemeClr>
            </a:gs>
            <a:gs pos="100000">
              <a:schemeClr val="bg1"/>
            </a:gs>
          </a:gsLst>
          <a:lin ang="2700000" scaled="1"/>
          <a:tileRect/>
        </a:gradFill>
        <a:effectLst/>
      </p:bgPr>
    </p:bg>
    <p:spTree>
      <p:nvGrpSpPr>
        <p:cNvPr id="1" name=""/>
        <p:cNvGrpSpPr/>
        <p:nvPr/>
      </p:nvGrpSpPr>
      <p:grpSpPr/>
      <p:grpSp>
        <p:nvGrpSpPr>
          <p:cNvPr id="8194" name="Group 8193"/>
          <p:cNvGrpSpPr/>
          <p:nvPr/>
        </p:nvGrpSpPr>
        <p:grpSpPr>
          <a:xfrm>
            <a:off x="0" y="0"/>
            <a:ext cx="9144000" cy="6856413"/>
            <a:chOff x="0" y="0"/>
            <a:chExt cx="5760" cy="4319"/>
          </a:xfrm>
        </p:grpSpPr>
        <p:sp>
          <p:nvSpPr>
            <p:cNvPr id="8195" name="Freeform 8194"/>
            <p:cNvSpPr/>
            <p:nvPr/>
          </p:nvSpPr>
          <p:spPr>
            <a:xfrm>
              <a:off x="0" y="12"/>
              <a:ext cx="5758" cy="3273"/>
            </a:xfrm>
            <a:custGeom>
              <a:avLst/>
              <a:gdLst/>
              <a:ahLst/>
              <a:cxnLst/>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tileRect/>
            </a:gradFill>
            <a:ln w="9525">
              <a:noFill/>
            </a:ln>
          </p:spPr>
          <p:txBody>
            <a:bodyPr/>
            <a:p>
              <a:endParaRPr lang="en-US"/>
            </a:p>
          </p:txBody>
        </p:sp>
        <p:sp>
          <p:nvSpPr>
            <p:cNvPr id="8196" name="Freeform 8195"/>
            <p:cNvSpPr/>
            <p:nvPr/>
          </p:nvSpPr>
          <p:spPr>
            <a:xfrm>
              <a:off x="149" y="0"/>
              <a:ext cx="5609" cy="3243"/>
            </a:xfrm>
            <a:custGeom>
              <a:avLst/>
              <a:gdLst/>
              <a:ahLst/>
              <a:cxnLst/>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tileRect/>
            </a:gradFill>
            <a:ln w="9525">
              <a:noFill/>
            </a:ln>
          </p:spPr>
          <p:txBody>
            <a:bodyPr/>
            <a:p>
              <a:endParaRPr lang="en-US"/>
            </a:p>
          </p:txBody>
        </p:sp>
        <p:sp>
          <p:nvSpPr>
            <p:cNvPr id="8197" name="Freeform 8196"/>
            <p:cNvSpPr/>
            <p:nvPr/>
          </p:nvSpPr>
          <p:spPr>
            <a:xfrm>
              <a:off x="0" y="3433"/>
              <a:ext cx="4038" cy="191"/>
            </a:xfrm>
            <a:custGeom>
              <a:avLst/>
              <a:gdLst/>
              <a:ahLst/>
              <a:cxnLst/>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tileRect/>
            </a:gradFill>
            <a:ln w="9525">
              <a:noFill/>
            </a:ln>
          </p:spPr>
          <p:txBody>
            <a:bodyPr/>
            <a:p>
              <a:endParaRPr lang="en-US"/>
            </a:p>
          </p:txBody>
        </p:sp>
        <p:sp>
          <p:nvSpPr>
            <p:cNvPr id="8198" name="Freeform 8197"/>
            <p:cNvSpPr/>
            <p:nvPr/>
          </p:nvSpPr>
          <p:spPr>
            <a:xfrm>
              <a:off x="4038" y="3577"/>
              <a:ext cx="1720" cy="65"/>
            </a:xfrm>
            <a:custGeom>
              <a:avLst/>
              <a:gdLst/>
              <a:ahLst/>
              <a:cxnLst/>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tileRect/>
            </a:gradFill>
            <a:ln w="9525">
              <a:noFill/>
            </a:ln>
          </p:spPr>
          <p:txBody>
            <a:bodyPr/>
            <a:p>
              <a:endParaRPr lang="en-US"/>
            </a:p>
          </p:txBody>
        </p:sp>
        <p:sp>
          <p:nvSpPr>
            <p:cNvPr id="8199" name="Freeform 8198"/>
            <p:cNvSpPr/>
            <p:nvPr/>
          </p:nvSpPr>
          <p:spPr>
            <a:xfrm>
              <a:off x="0" y="3726"/>
              <a:ext cx="4784" cy="329"/>
            </a:xfrm>
            <a:custGeom>
              <a:avLst/>
              <a:gdLst/>
              <a:ahLst/>
              <a:cxnLst/>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alpha val="100000"/>
                  </a:schemeClr>
                </a:gs>
                <a:gs pos="100000">
                  <a:schemeClr val="bg1"/>
                </a:gs>
              </a:gsLst>
              <a:lin ang="0" scaled="1"/>
              <a:tileRect/>
            </a:gradFill>
            <a:ln w="9525">
              <a:noFill/>
            </a:ln>
          </p:spPr>
          <p:txBody>
            <a:bodyPr/>
            <a:p>
              <a:endParaRPr lang="en-US"/>
            </a:p>
          </p:txBody>
        </p:sp>
        <p:sp>
          <p:nvSpPr>
            <p:cNvPr id="8200" name="Freeform 8199"/>
            <p:cNvSpPr/>
            <p:nvPr/>
          </p:nvSpPr>
          <p:spPr>
            <a:xfrm>
              <a:off x="4784" y="3702"/>
              <a:ext cx="974" cy="101"/>
            </a:xfrm>
            <a:custGeom>
              <a:avLst/>
              <a:gdLst/>
              <a:ahLst/>
              <a:cxnLst/>
              <a:pathLst>
                <a:path w="975" h="101">
                  <a:moveTo>
                    <a:pt x="975" y="48"/>
                  </a:moveTo>
                  <a:lnTo>
                    <a:pt x="975" y="0"/>
                  </a:lnTo>
                  <a:lnTo>
                    <a:pt x="0" y="24"/>
                  </a:lnTo>
                  <a:lnTo>
                    <a:pt x="0" y="101"/>
                  </a:lnTo>
                  <a:lnTo>
                    <a:pt x="975" y="48"/>
                  </a:lnTo>
                  <a:lnTo>
                    <a:pt x="975" y="48"/>
                  </a:lnTo>
                  <a:close/>
                </a:path>
              </a:pathLst>
            </a:custGeom>
            <a:solidFill>
              <a:schemeClr val="bg1"/>
            </a:solidFill>
            <a:ln w="9525">
              <a:noFill/>
            </a:ln>
          </p:spPr>
          <p:txBody>
            <a:bodyPr/>
            <a:p>
              <a:endParaRPr lang="en-US"/>
            </a:p>
          </p:txBody>
        </p:sp>
        <p:sp>
          <p:nvSpPr>
            <p:cNvPr id="8201" name="Freeform 8200"/>
            <p:cNvSpPr/>
            <p:nvPr/>
          </p:nvSpPr>
          <p:spPr>
            <a:xfrm>
              <a:off x="3619" y="3815"/>
              <a:ext cx="2139" cy="198"/>
            </a:xfrm>
            <a:custGeom>
              <a:avLst/>
              <a:gdLst/>
              <a:ahLst/>
              <a:cxnLst/>
              <a:pathLst>
                <a:path w="2141" h="198">
                  <a:moveTo>
                    <a:pt x="2141" y="0"/>
                  </a:moveTo>
                  <a:lnTo>
                    <a:pt x="0" y="156"/>
                  </a:lnTo>
                  <a:lnTo>
                    <a:pt x="0" y="198"/>
                  </a:lnTo>
                  <a:lnTo>
                    <a:pt x="2141" y="0"/>
                  </a:lnTo>
                  <a:lnTo>
                    <a:pt x="2141" y="0"/>
                  </a:lnTo>
                  <a:close/>
                </a:path>
              </a:pathLst>
            </a:custGeom>
            <a:solidFill>
              <a:schemeClr val="bg1"/>
            </a:solidFill>
            <a:ln w="9525">
              <a:noFill/>
            </a:ln>
          </p:spPr>
          <p:txBody>
            <a:bodyPr/>
            <a:p>
              <a:endParaRPr lang="en-US"/>
            </a:p>
          </p:txBody>
        </p:sp>
        <p:sp>
          <p:nvSpPr>
            <p:cNvPr id="8202" name="Freeform 8201"/>
            <p:cNvSpPr/>
            <p:nvPr/>
          </p:nvSpPr>
          <p:spPr>
            <a:xfrm>
              <a:off x="0" y="3971"/>
              <a:ext cx="3619" cy="348"/>
            </a:xfrm>
            <a:custGeom>
              <a:avLst/>
              <a:gdLst/>
              <a:ahLst/>
              <a:cxnLst/>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tileRect/>
            </a:gradFill>
            <a:ln w="9525">
              <a:noFill/>
            </a:ln>
          </p:spPr>
          <p:txBody>
            <a:bodyPr/>
            <a:p>
              <a:endParaRPr lang="en-US"/>
            </a:p>
          </p:txBody>
        </p:sp>
        <p:sp>
          <p:nvSpPr>
            <p:cNvPr id="8203" name="Freeform 8202"/>
            <p:cNvSpPr/>
            <p:nvPr/>
          </p:nvSpPr>
          <p:spPr>
            <a:xfrm>
              <a:off x="2097" y="4043"/>
              <a:ext cx="2514" cy="276"/>
            </a:xfrm>
            <a:custGeom>
              <a:avLst/>
              <a:gdLst/>
              <a:ahLst/>
              <a:cxnLst/>
              <a:pathLst>
                <a:path w="2517" h="276">
                  <a:moveTo>
                    <a:pt x="2182" y="276"/>
                  </a:moveTo>
                  <a:lnTo>
                    <a:pt x="2517" y="204"/>
                  </a:lnTo>
                  <a:lnTo>
                    <a:pt x="2260" y="0"/>
                  </a:lnTo>
                  <a:lnTo>
                    <a:pt x="0" y="276"/>
                  </a:lnTo>
                  <a:lnTo>
                    <a:pt x="2182" y="276"/>
                  </a:lnTo>
                  <a:lnTo>
                    <a:pt x="2182" y="276"/>
                  </a:lnTo>
                  <a:close/>
                </a:path>
              </a:pathLst>
            </a:custGeom>
            <a:solidFill>
              <a:schemeClr val="bg1"/>
            </a:solidFill>
            <a:ln w="9525">
              <a:noFill/>
            </a:ln>
          </p:spPr>
          <p:txBody>
            <a:bodyPr/>
            <a:p>
              <a:endParaRPr lang="en-US"/>
            </a:p>
          </p:txBody>
        </p:sp>
        <p:sp>
          <p:nvSpPr>
            <p:cNvPr id="8204" name="Freeform 8203"/>
            <p:cNvSpPr/>
            <p:nvPr/>
          </p:nvSpPr>
          <p:spPr>
            <a:xfrm>
              <a:off x="4354" y="3869"/>
              <a:ext cx="1404" cy="378"/>
            </a:xfrm>
            <a:custGeom>
              <a:avLst/>
              <a:gdLst/>
              <a:ahLst/>
              <a:cxnLst/>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tileRect/>
            </a:gradFill>
            <a:ln w="9525">
              <a:noFill/>
            </a:ln>
          </p:spPr>
          <p:txBody>
            <a:bodyPr/>
            <a:p>
              <a:endParaRPr lang="en-US"/>
            </a:p>
          </p:txBody>
        </p:sp>
        <p:sp>
          <p:nvSpPr>
            <p:cNvPr id="8205" name="Freeform 8204"/>
            <p:cNvSpPr/>
            <p:nvPr/>
          </p:nvSpPr>
          <p:spPr>
            <a:xfrm>
              <a:off x="5030" y="3151"/>
              <a:ext cx="728" cy="240"/>
            </a:xfrm>
            <a:custGeom>
              <a:avLst/>
              <a:gdLst/>
              <a:ahLst/>
              <a:cxnLst/>
              <a:pathLst>
                <a:path w="729" h="240">
                  <a:moveTo>
                    <a:pt x="729" y="240"/>
                  </a:moveTo>
                  <a:lnTo>
                    <a:pt x="0" y="0"/>
                  </a:lnTo>
                  <a:lnTo>
                    <a:pt x="0" y="6"/>
                  </a:lnTo>
                  <a:lnTo>
                    <a:pt x="729" y="240"/>
                  </a:lnTo>
                  <a:lnTo>
                    <a:pt x="729" y="240"/>
                  </a:lnTo>
                  <a:close/>
                </a:path>
              </a:pathLst>
            </a:custGeom>
            <a:solidFill>
              <a:schemeClr val="bg1"/>
            </a:solidFill>
            <a:ln w="9525">
              <a:noFill/>
            </a:ln>
          </p:spPr>
          <p:txBody>
            <a:bodyPr/>
            <a:p>
              <a:endParaRPr lang="en-US"/>
            </a:p>
          </p:txBody>
        </p:sp>
        <p:sp>
          <p:nvSpPr>
            <p:cNvPr id="8206" name="Freeform 8205"/>
            <p:cNvSpPr/>
            <p:nvPr/>
          </p:nvSpPr>
          <p:spPr>
            <a:xfrm>
              <a:off x="0" y="1486"/>
              <a:ext cx="5030" cy="1671"/>
            </a:xfrm>
            <a:custGeom>
              <a:avLst/>
              <a:gdLst/>
              <a:ahLst/>
              <a:cxnLst/>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tileRect/>
            </a:gradFill>
            <a:ln w="9525">
              <a:noFill/>
            </a:ln>
          </p:spPr>
          <p:txBody>
            <a:bodyPr/>
            <a:p>
              <a:endParaRPr lang="en-US"/>
            </a:p>
          </p:txBody>
        </p:sp>
        <p:sp>
          <p:nvSpPr>
            <p:cNvPr id="8207" name="Freeform 8206"/>
            <p:cNvSpPr/>
            <p:nvPr/>
          </p:nvSpPr>
          <p:spPr>
            <a:xfrm>
              <a:off x="5030" y="3049"/>
              <a:ext cx="728" cy="318"/>
            </a:xfrm>
            <a:custGeom>
              <a:avLst/>
              <a:gdLst/>
              <a:ahLst/>
              <a:cxnLst/>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tileRect/>
            </a:gradFill>
            <a:ln w="9525">
              <a:noFill/>
            </a:ln>
          </p:spPr>
          <p:txBody>
            <a:bodyPr/>
            <a:p>
              <a:endParaRPr lang="en-US"/>
            </a:p>
          </p:txBody>
        </p:sp>
        <p:sp>
          <p:nvSpPr>
            <p:cNvPr id="8208" name="Freeform 8207"/>
            <p:cNvSpPr/>
            <p:nvPr/>
          </p:nvSpPr>
          <p:spPr>
            <a:xfrm>
              <a:off x="0" y="916"/>
              <a:ext cx="5030" cy="2187"/>
            </a:xfrm>
            <a:custGeom>
              <a:avLst/>
              <a:gdLst/>
              <a:ahLst/>
              <a:cxnLst/>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tileRect/>
            </a:gradFill>
            <a:ln w="9525">
              <a:noFill/>
            </a:ln>
          </p:spPr>
          <p:txBody>
            <a:bodyPr/>
            <a:p>
              <a:endParaRPr lang="en-US"/>
            </a:p>
          </p:txBody>
        </p:sp>
        <p:sp>
          <p:nvSpPr>
            <p:cNvPr id="8209" name="Freeform 8208"/>
            <p:cNvSpPr/>
            <p:nvPr/>
          </p:nvSpPr>
          <p:spPr>
            <a:xfrm>
              <a:off x="2294" y="0"/>
              <a:ext cx="3159" cy="2725"/>
            </a:xfrm>
            <a:custGeom>
              <a:avLst/>
              <a:gdLst/>
              <a:ahLst/>
              <a:cxnLst/>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tileRect/>
            </a:gradFill>
            <a:ln w="9525">
              <a:noFill/>
            </a:ln>
          </p:spPr>
          <p:txBody>
            <a:bodyPr/>
            <a:p>
              <a:endParaRPr lang="en-US"/>
            </a:p>
          </p:txBody>
        </p:sp>
        <p:sp>
          <p:nvSpPr>
            <p:cNvPr id="8210" name="Freeform 8209"/>
            <p:cNvSpPr/>
            <p:nvPr/>
          </p:nvSpPr>
          <p:spPr>
            <a:xfrm>
              <a:off x="5435" y="2702"/>
              <a:ext cx="323" cy="299"/>
            </a:xfrm>
            <a:custGeom>
              <a:avLst/>
              <a:gdLst/>
              <a:ahLst/>
              <a:cxnLst/>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tileRect/>
            </a:gradFill>
            <a:ln w="9525">
              <a:noFill/>
            </a:ln>
          </p:spPr>
          <p:txBody>
            <a:bodyPr/>
            <a:p>
              <a:endParaRPr lang="en-US"/>
            </a:p>
          </p:txBody>
        </p:sp>
        <p:sp>
          <p:nvSpPr>
            <p:cNvPr id="8211" name="Freeform 8210"/>
            <p:cNvSpPr/>
            <p:nvPr/>
          </p:nvSpPr>
          <p:spPr>
            <a:xfrm>
              <a:off x="5477" y="2588"/>
              <a:ext cx="281" cy="335"/>
            </a:xfrm>
            <a:custGeom>
              <a:avLst/>
              <a:gdLst/>
              <a:ahLst/>
              <a:cxnLst/>
              <a:pathLst>
                <a:path w="281" h="335">
                  <a:moveTo>
                    <a:pt x="281" y="335"/>
                  </a:moveTo>
                  <a:lnTo>
                    <a:pt x="281" y="173"/>
                  </a:lnTo>
                  <a:lnTo>
                    <a:pt x="96" y="0"/>
                  </a:lnTo>
                  <a:lnTo>
                    <a:pt x="0" y="90"/>
                  </a:lnTo>
                  <a:lnTo>
                    <a:pt x="281" y="335"/>
                  </a:lnTo>
                  <a:lnTo>
                    <a:pt x="281" y="335"/>
                  </a:lnTo>
                  <a:close/>
                </a:path>
              </a:pathLst>
            </a:custGeom>
            <a:solidFill>
              <a:schemeClr val="bg1"/>
            </a:solidFill>
            <a:ln w="9525">
              <a:noFill/>
            </a:ln>
          </p:spPr>
          <p:txBody>
            <a:bodyPr/>
            <a:p>
              <a:endParaRPr lang="en-US"/>
            </a:p>
          </p:txBody>
        </p:sp>
        <p:sp>
          <p:nvSpPr>
            <p:cNvPr id="8212" name="Freeform 8211"/>
            <p:cNvSpPr/>
            <p:nvPr/>
          </p:nvSpPr>
          <p:spPr>
            <a:xfrm>
              <a:off x="2454" y="0"/>
              <a:ext cx="3119" cy="2678"/>
            </a:xfrm>
            <a:custGeom>
              <a:avLst/>
              <a:gdLst/>
              <a:ahLst/>
              <a:cxnLst/>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tileRect/>
            </a:gradFill>
            <a:ln w="9525">
              <a:noFill/>
            </a:ln>
          </p:spPr>
          <p:txBody>
            <a:bodyPr/>
            <a:p>
              <a:endParaRPr lang="en-US"/>
            </a:p>
          </p:txBody>
        </p:sp>
        <p:sp>
          <p:nvSpPr>
            <p:cNvPr id="8213" name="Freeform 8212"/>
            <p:cNvSpPr/>
            <p:nvPr/>
          </p:nvSpPr>
          <p:spPr>
            <a:xfrm>
              <a:off x="5626" y="2534"/>
              <a:ext cx="132" cy="132"/>
            </a:xfrm>
            <a:custGeom>
              <a:avLst/>
              <a:gdLst/>
              <a:ahLst/>
              <a:cxnLst/>
              <a:pathLst>
                <a:path w="132" h="132">
                  <a:moveTo>
                    <a:pt x="132" y="132"/>
                  </a:moveTo>
                  <a:lnTo>
                    <a:pt x="0" y="0"/>
                  </a:lnTo>
                  <a:lnTo>
                    <a:pt x="0" y="0"/>
                  </a:lnTo>
                  <a:lnTo>
                    <a:pt x="132" y="132"/>
                  </a:lnTo>
                  <a:lnTo>
                    <a:pt x="132" y="132"/>
                  </a:lnTo>
                  <a:close/>
                </a:path>
              </a:pathLst>
            </a:custGeom>
            <a:solidFill>
              <a:srgbClr val="FF9999"/>
            </a:solidFill>
            <a:ln w="9525">
              <a:noFill/>
            </a:ln>
          </p:spPr>
          <p:txBody>
            <a:bodyPr/>
            <a:p>
              <a:endParaRPr lang="en-US"/>
            </a:p>
          </p:txBody>
        </p:sp>
        <p:sp>
          <p:nvSpPr>
            <p:cNvPr id="8214" name="Freeform 8213"/>
            <p:cNvSpPr/>
            <p:nvPr/>
          </p:nvSpPr>
          <p:spPr>
            <a:xfrm>
              <a:off x="3112" y="0"/>
              <a:ext cx="2514" cy="2534"/>
            </a:xfrm>
            <a:custGeom>
              <a:avLst/>
              <a:gdLst/>
              <a:ahLst/>
              <a:cxnLst/>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tileRect/>
            </a:gradFill>
            <a:ln w="9525">
              <a:noFill/>
            </a:ln>
          </p:spPr>
          <p:txBody>
            <a:bodyPr/>
            <a:p>
              <a:endParaRPr lang="en-US"/>
            </a:p>
          </p:txBody>
        </p:sp>
        <p:sp>
          <p:nvSpPr>
            <p:cNvPr id="8215" name="Freeform 8214"/>
            <p:cNvSpPr/>
            <p:nvPr/>
          </p:nvSpPr>
          <p:spPr>
            <a:xfrm>
              <a:off x="3488" y="0"/>
              <a:ext cx="2198" cy="2480"/>
            </a:xfrm>
            <a:custGeom>
              <a:avLst/>
              <a:gdLst/>
              <a:ahLst/>
              <a:cxnLst/>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alpha val="100000"/>
                  </a:schemeClr>
                </a:gs>
                <a:gs pos="100000">
                  <a:schemeClr val="bg2"/>
                </a:gs>
              </a:gsLst>
              <a:lin ang="5400000" scaled="1"/>
              <a:tileRect/>
            </a:gradFill>
            <a:ln w="9525">
              <a:noFill/>
            </a:ln>
          </p:spPr>
          <p:txBody>
            <a:bodyPr/>
            <a:p>
              <a:endParaRPr lang="en-US"/>
            </a:p>
          </p:txBody>
        </p:sp>
        <p:sp>
          <p:nvSpPr>
            <p:cNvPr id="8216" name="Freeform 8215"/>
            <p:cNvSpPr/>
            <p:nvPr/>
          </p:nvSpPr>
          <p:spPr>
            <a:xfrm>
              <a:off x="5674" y="2474"/>
              <a:ext cx="84" cy="96"/>
            </a:xfrm>
            <a:custGeom>
              <a:avLst/>
              <a:gdLst/>
              <a:ahLst/>
              <a:cxnLst/>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tileRect/>
            </a:gradFill>
            <a:ln w="9525">
              <a:noFill/>
            </a:ln>
          </p:spPr>
          <p:txBody>
            <a:bodyPr/>
            <a:p>
              <a:endParaRPr lang="en-US"/>
            </a:p>
          </p:txBody>
        </p:sp>
        <p:sp>
          <p:nvSpPr>
            <p:cNvPr id="8217" name="Freeform 8216"/>
            <p:cNvSpPr/>
            <p:nvPr/>
          </p:nvSpPr>
          <p:spPr>
            <a:xfrm>
              <a:off x="5603" y="850"/>
              <a:ext cx="155" cy="516"/>
            </a:xfrm>
            <a:custGeom>
              <a:avLst/>
              <a:gdLst/>
              <a:ahLst/>
              <a:cxnLst/>
              <a:pathLst>
                <a:path w="155" h="516">
                  <a:moveTo>
                    <a:pt x="155" y="516"/>
                  </a:moveTo>
                  <a:lnTo>
                    <a:pt x="155" y="204"/>
                  </a:lnTo>
                  <a:lnTo>
                    <a:pt x="77" y="0"/>
                  </a:lnTo>
                  <a:lnTo>
                    <a:pt x="0" y="192"/>
                  </a:lnTo>
                  <a:lnTo>
                    <a:pt x="155" y="516"/>
                  </a:lnTo>
                  <a:lnTo>
                    <a:pt x="155" y="516"/>
                  </a:lnTo>
                  <a:close/>
                </a:path>
              </a:pathLst>
            </a:custGeom>
            <a:solidFill>
              <a:schemeClr val="bg2"/>
            </a:solidFill>
            <a:ln w="9525">
              <a:noFill/>
            </a:ln>
          </p:spPr>
          <p:txBody>
            <a:bodyPr/>
            <a:p>
              <a:endParaRPr lang="en-US"/>
            </a:p>
          </p:txBody>
        </p:sp>
        <p:sp>
          <p:nvSpPr>
            <p:cNvPr id="8218" name="Freeform 8217"/>
            <p:cNvSpPr/>
            <p:nvPr/>
          </p:nvSpPr>
          <p:spPr>
            <a:xfrm>
              <a:off x="5107" y="0"/>
              <a:ext cx="573" cy="1042"/>
            </a:xfrm>
            <a:custGeom>
              <a:avLst/>
              <a:gdLst/>
              <a:ahLst/>
              <a:cxnLst/>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tileRect/>
            </a:gradFill>
            <a:ln w="9525">
              <a:noFill/>
            </a:ln>
          </p:spPr>
          <p:txBody>
            <a:bodyPr/>
            <a:p>
              <a:endParaRPr lang="en-US"/>
            </a:p>
          </p:txBody>
        </p:sp>
        <p:sp>
          <p:nvSpPr>
            <p:cNvPr id="8219" name="Freeform 8218"/>
            <p:cNvSpPr/>
            <p:nvPr/>
          </p:nvSpPr>
          <p:spPr>
            <a:xfrm>
              <a:off x="5411" y="0"/>
              <a:ext cx="341" cy="796"/>
            </a:xfrm>
            <a:custGeom>
              <a:avLst/>
              <a:gdLst/>
              <a:ahLst/>
              <a:cxnLst/>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tileRect/>
            </a:gradFill>
            <a:ln w="9525">
              <a:noFill/>
            </a:ln>
          </p:spPr>
          <p:txBody>
            <a:bodyPr/>
            <a:p>
              <a:endParaRPr lang="en-US"/>
            </a:p>
          </p:txBody>
        </p:sp>
        <p:sp>
          <p:nvSpPr>
            <p:cNvPr id="8220" name="Freeform 8219"/>
            <p:cNvSpPr/>
            <p:nvPr/>
          </p:nvSpPr>
          <p:spPr>
            <a:xfrm>
              <a:off x="5698" y="653"/>
              <a:ext cx="60" cy="311"/>
            </a:xfrm>
            <a:custGeom>
              <a:avLst/>
              <a:gdLst/>
              <a:ahLst/>
              <a:cxnLst/>
              <a:pathLst>
                <a:path w="60" h="312">
                  <a:moveTo>
                    <a:pt x="0" y="144"/>
                  </a:moveTo>
                  <a:lnTo>
                    <a:pt x="60" y="312"/>
                  </a:lnTo>
                  <a:lnTo>
                    <a:pt x="60" y="6"/>
                  </a:lnTo>
                  <a:lnTo>
                    <a:pt x="54" y="0"/>
                  </a:lnTo>
                  <a:lnTo>
                    <a:pt x="0" y="144"/>
                  </a:lnTo>
                  <a:lnTo>
                    <a:pt x="0" y="144"/>
                  </a:lnTo>
                  <a:close/>
                </a:path>
              </a:pathLst>
            </a:custGeom>
            <a:solidFill>
              <a:schemeClr val="bg2"/>
            </a:solidFill>
            <a:ln w="9525">
              <a:noFill/>
            </a:ln>
          </p:spPr>
          <p:txBody>
            <a:bodyPr/>
            <a:p>
              <a:endParaRPr lang="en-US"/>
            </a:p>
          </p:txBody>
        </p:sp>
        <p:sp>
          <p:nvSpPr>
            <p:cNvPr id="8221" name="Freeform 8220"/>
            <p:cNvSpPr/>
            <p:nvPr/>
          </p:nvSpPr>
          <p:spPr>
            <a:xfrm>
              <a:off x="2" y="1601"/>
              <a:ext cx="5752" cy="1864"/>
            </a:xfrm>
            <a:custGeom>
              <a:avLst/>
              <a:gdLst/>
              <a:ahLst/>
              <a:cxnLst/>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tileRect/>
            </a:gradFill>
            <a:ln w="9525">
              <a:noFill/>
            </a:ln>
          </p:spPr>
          <p:txBody>
            <a:bodyPr/>
            <a:p>
              <a:endParaRPr lang="en-US"/>
            </a:p>
          </p:txBody>
        </p:sp>
        <p:sp>
          <p:nvSpPr>
            <p:cNvPr id="8222" name="Freeform 8221"/>
            <p:cNvSpPr/>
            <p:nvPr/>
          </p:nvSpPr>
          <p:spPr>
            <a:xfrm>
              <a:off x="5754" y="3483"/>
              <a:ext cx="6" cy="6"/>
            </a:xfrm>
            <a:custGeom>
              <a:avLst/>
              <a:gdLst/>
              <a:ahLst/>
              <a:cxnLst/>
              <a:pathLst>
                <a:path w="6" h="6">
                  <a:moveTo>
                    <a:pt x="6" y="6"/>
                  </a:moveTo>
                  <a:lnTo>
                    <a:pt x="0" y="0"/>
                  </a:lnTo>
                  <a:lnTo>
                    <a:pt x="0" y="6"/>
                  </a:lnTo>
                  <a:lnTo>
                    <a:pt x="6" y="6"/>
                  </a:lnTo>
                  <a:lnTo>
                    <a:pt x="6" y="6"/>
                  </a:lnTo>
                  <a:close/>
                </a:path>
              </a:pathLst>
            </a:custGeom>
            <a:solidFill>
              <a:srgbClr val="18FF00"/>
            </a:solidFill>
            <a:ln w="9525">
              <a:noFill/>
            </a:ln>
          </p:spPr>
          <p:txBody>
            <a:bodyPr/>
            <a:p>
              <a:endParaRPr lang="en-US"/>
            </a:p>
          </p:txBody>
        </p:sp>
        <p:sp>
          <p:nvSpPr>
            <p:cNvPr id="8223" name="Freeform 8222"/>
            <p:cNvSpPr/>
            <p:nvPr/>
          </p:nvSpPr>
          <p:spPr>
            <a:xfrm>
              <a:off x="2" y="2152"/>
              <a:ext cx="5752" cy="1337"/>
            </a:xfrm>
            <a:custGeom>
              <a:avLst/>
              <a:gdLst/>
              <a:ahLst/>
              <a:cxnLst/>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tileRect/>
            </a:gradFill>
            <a:ln w="9525">
              <a:noFill/>
            </a:ln>
          </p:spPr>
          <p:txBody>
            <a:bodyPr/>
            <a:p>
              <a:endParaRPr lang="en-US"/>
            </a:p>
          </p:txBody>
        </p:sp>
        <p:sp>
          <p:nvSpPr>
            <p:cNvPr id="8224" name="Freeform 8223"/>
            <p:cNvSpPr/>
            <p:nvPr/>
          </p:nvSpPr>
          <p:spPr>
            <a:xfrm>
              <a:off x="2" y="3177"/>
              <a:ext cx="5752" cy="414"/>
            </a:xfrm>
            <a:custGeom>
              <a:avLst/>
              <a:gdLst/>
              <a:ahLst/>
              <a:cxnLst/>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tileRect/>
            </a:gradFill>
            <a:ln w="9525">
              <a:noFill/>
            </a:ln>
          </p:spPr>
          <p:txBody>
            <a:bodyPr/>
            <a:p>
              <a:endParaRPr lang="en-US"/>
            </a:p>
          </p:txBody>
        </p:sp>
        <p:sp>
          <p:nvSpPr>
            <p:cNvPr id="8225" name="Freeform 8224"/>
            <p:cNvSpPr/>
            <p:nvPr/>
          </p:nvSpPr>
          <p:spPr>
            <a:xfrm>
              <a:off x="1297" y="0"/>
              <a:ext cx="4457" cy="3177"/>
            </a:xfrm>
            <a:custGeom>
              <a:avLst/>
              <a:gdLst/>
              <a:ahLst/>
              <a:cxnLst/>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tileRect/>
            </a:gradFill>
            <a:ln w="9525">
              <a:noFill/>
            </a:ln>
          </p:spPr>
          <p:txBody>
            <a:bodyPr/>
            <a:p>
              <a:endParaRPr lang="en-US"/>
            </a:p>
          </p:txBody>
        </p:sp>
        <p:sp>
          <p:nvSpPr>
            <p:cNvPr id="8226" name="Freeform 8225"/>
            <p:cNvSpPr/>
            <p:nvPr/>
          </p:nvSpPr>
          <p:spPr>
            <a:xfrm>
              <a:off x="3321" y="0"/>
              <a:ext cx="2433" cy="2614"/>
            </a:xfrm>
            <a:custGeom>
              <a:avLst/>
              <a:gdLst/>
              <a:ahLst/>
              <a:cxnLst/>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tileRect/>
            </a:gradFill>
            <a:ln w="9525">
              <a:noFill/>
            </a:ln>
          </p:spPr>
          <p:txBody>
            <a:bodyPr/>
            <a:p>
              <a:endParaRPr lang="en-US"/>
            </a:p>
          </p:txBody>
        </p:sp>
        <p:sp>
          <p:nvSpPr>
            <p:cNvPr id="8227" name="Freeform 8226"/>
            <p:cNvSpPr/>
            <p:nvPr/>
          </p:nvSpPr>
          <p:spPr>
            <a:xfrm>
              <a:off x="3950" y="0"/>
              <a:ext cx="1804" cy="2464"/>
            </a:xfrm>
            <a:custGeom>
              <a:avLst/>
              <a:gdLst/>
              <a:ahLst/>
              <a:cxnLst/>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tileRect/>
            </a:gradFill>
            <a:ln w="9525">
              <a:noFill/>
            </a:ln>
          </p:spPr>
          <p:txBody>
            <a:bodyPr/>
            <a:p>
              <a:endParaRPr lang="en-US"/>
            </a:p>
          </p:txBody>
        </p:sp>
        <p:sp>
          <p:nvSpPr>
            <p:cNvPr id="8228" name="Freeform 8227"/>
            <p:cNvSpPr/>
            <p:nvPr/>
          </p:nvSpPr>
          <p:spPr>
            <a:xfrm>
              <a:off x="4519" y="0"/>
              <a:ext cx="1235" cy="2074"/>
            </a:xfrm>
            <a:custGeom>
              <a:avLst/>
              <a:gdLst/>
              <a:ahLst/>
              <a:cxnLst/>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tileRect/>
            </a:gradFill>
            <a:ln w="9525">
              <a:noFill/>
            </a:ln>
          </p:spPr>
          <p:txBody>
            <a:bodyPr/>
            <a:p>
              <a:endParaRPr lang="en-US"/>
            </a:p>
          </p:txBody>
        </p:sp>
        <p:sp>
          <p:nvSpPr>
            <p:cNvPr id="8229" name="Freeform 8228"/>
            <p:cNvSpPr/>
            <p:nvPr/>
          </p:nvSpPr>
          <p:spPr>
            <a:xfrm>
              <a:off x="4694" y="0"/>
              <a:ext cx="1060" cy="1936"/>
            </a:xfrm>
            <a:custGeom>
              <a:avLst/>
              <a:gdLst/>
              <a:ahLst/>
              <a:cxnLst/>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tileRect/>
            </a:gradFill>
            <a:ln w="9525">
              <a:noFill/>
            </a:ln>
          </p:spPr>
          <p:txBody>
            <a:bodyPr/>
            <a:p>
              <a:endParaRPr lang="en-US"/>
            </a:p>
          </p:txBody>
        </p:sp>
        <p:sp>
          <p:nvSpPr>
            <p:cNvPr id="8230" name="Freeform 8229"/>
            <p:cNvSpPr/>
            <p:nvPr/>
          </p:nvSpPr>
          <p:spPr>
            <a:xfrm>
              <a:off x="4981" y="0"/>
              <a:ext cx="773" cy="1487"/>
            </a:xfrm>
            <a:custGeom>
              <a:avLst/>
              <a:gdLst/>
              <a:ahLst/>
              <a:cxnLst/>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tileRect/>
            </a:gradFill>
            <a:ln w="9525">
              <a:noFill/>
            </a:ln>
          </p:spPr>
          <p:txBody>
            <a:bodyPr/>
            <a:p>
              <a:endParaRPr lang="en-US"/>
            </a:p>
          </p:txBody>
        </p:sp>
        <p:grpSp>
          <p:nvGrpSpPr>
            <p:cNvPr id="8231" name="Group 8230"/>
            <p:cNvGrpSpPr/>
            <p:nvPr userDrawn="1"/>
          </p:nvGrpSpPr>
          <p:grpSpPr>
            <a:xfrm>
              <a:off x="0" y="1632"/>
              <a:ext cx="5758" cy="1858"/>
              <a:chOff x="0" y="1632"/>
              <a:chExt cx="5758" cy="1858"/>
            </a:xfrm>
          </p:grpSpPr>
          <p:sp>
            <p:nvSpPr>
              <p:cNvPr id="8232" name="Freeform 8231"/>
              <p:cNvSpPr/>
              <p:nvPr/>
            </p:nvSpPr>
            <p:spPr>
              <a:xfrm>
                <a:off x="0" y="1632"/>
                <a:ext cx="3670" cy="1313"/>
              </a:xfrm>
              <a:custGeom>
                <a:avLst/>
                <a:gdLst/>
                <a:ahLst/>
                <a:cxnLst/>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tileRect/>
              </a:gradFill>
              <a:ln w="9525">
                <a:noFill/>
              </a:ln>
            </p:spPr>
            <p:txBody>
              <a:bodyPr/>
              <a:p>
                <a:endParaRPr lang="en-US"/>
              </a:p>
            </p:txBody>
          </p:sp>
          <p:sp>
            <p:nvSpPr>
              <p:cNvPr id="8233" name="Freeform 8232"/>
              <p:cNvSpPr/>
              <p:nvPr/>
            </p:nvSpPr>
            <p:spPr>
              <a:xfrm>
                <a:off x="3646" y="2795"/>
                <a:ext cx="2112" cy="695"/>
              </a:xfrm>
              <a:custGeom>
                <a:avLst/>
                <a:gdLst/>
                <a:ahLst/>
                <a:cxnLst/>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tileRect/>
              </a:gradFill>
              <a:ln w="9525">
                <a:noFill/>
              </a:ln>
            </p:spPr>
            <p:txBody>
              <a:bodyPr/>
              <a:p>
                <a:endParaRPr lang="en-US"/>
              </a:p>
            </p:txBody>
          </p:sp>
        </p:grpSp>
      </p:grpSp>
      <p:sp>
        <p:nvSpPr>
          <p:cNvPr id="8234" name="Title 8233"/>
          <p:cNvSpPr>
            <a:spLocks noGrp="1"/>
          </p:cNvSpPr>
          <p:nvPr>
            <p:ph type="ctrTitle" sz="quarter"/>
          </p:nvPr>
        </p:nvSpPr>
        <p:spPr>
          <a:xfrm>
            <a:off x="457200" y="1600200"/>
            <a:ext cx="8229600" cy="1828800"/>
          </a:xfrm>
          <a:prstGeom prst="rect">
            <a:avLst/>
          </a:prstGeom>
          <a:noFill/>
          <a:ln w="9525">
            <a:noFill/>
          </a:ln>
        </p:spPr>
        <p:txBody>
          <a:bodyPr anchor="ctr"/>
          <a:lstStyle>
            <a:lvl1pPr lvl="0">
              <a:defRPr sz="4800"/>
            </a:lvl1pPr>
          </a:lstStyle>
          <a:p>
            <a:pPr lvl="0"/>
            <a:r>
              <a:rPr dirty="0"/>
              <a:t>Click to edit Master title style</a:t>
            </a:r>
            <a:endParaRPr dirty="0"/>
          </a:p>
        </p:txBody>
      </p:sp>
      <p:sp>
        <p:nvSpPr>
          <p:cNvPr id="8235" name="Subtitle 8234"/>
          <p:cNvSpPr>
            <a:spLocks noGrp="1"/>
          </p:cNvSpPr>
          <p:nvPr>
            <p:ph type="subTitle" sz="quarter" idx="1"/>
          </p:nvPr>
        </p:nvSpPr>
        <p:spPr>
          <a:xfrm>
            <a:off x="1371600" y="3886200"/>
            <a:ext cx="6400800" cy="1752600"/>
          </a:xfrm>
          <a:prstGeom prst="rect">
            <a:avLst/>
          </a:prstGeom>
          <a:noFill/>
          <a:ln w="9525">
            <a:noFill/>
          </a:ln>
        </p:spPr>
        <p:txBody>
          <a:bodyPr anchor="t"/>
          <a:lstStyle>
            <a:lvl1pPr marL="0" lvl="0" indent="0" algn="ctr">
              <a:buNone/>
              <a:defRPr sz="3600"/>
            </a:lvl1pPr>
            <a:lvl2pPr marL="457200" lvl="1" indent="0" algn="ctr">
              <a:buNone/>
              <a:defRPr sz="3600"/>
            </a:lvl2pPr>
            <a:lvl3pPr marL="914400" lvl="2" indent="0" algn="ctr">
              <a:buNone/>
              <a:defRPr sz="3600"/>
            </a:lvl3pPr>
            <a:lvl4pPr marL="1371600" lvl="3" indent="0" algn="ctr">
              <a:buNone/>
              <a:defRPr sz="3600"/>
            </a:lvl4pPr>
            <a:lvl5pPr marL="1828800" lvl="4" indent="0" algn="ctr">
              <a:buNone/>
              <a:defRPr sz="3600"/>
            </a:lvl5pPr>
          </a:lstStyle>
          <a:p>
            <a:pPr lvl="0"/>
            <a:r>
              <a:rPr dirty="0"/>
              <a:t>Click to edit Master subtitle style</a:t>
            </a:r>
            <a:endParaRPr dirty="0"/>
          </a:p>
        </p:txBody>
      </p:sp>
      <p:sp>
        <p:nvSpPr>
          <p:cNvPr id="8236" name="Date Placeholder 8235"/>
          <p:cNvSpPr>
            <a:spLocks noGrp="1"/>
          </p:cNvSpPr>
          <p:nvPr>
            <p:ph type="dt" sz="quarter" idx="2"/>
          </p:nvPr>
        </p:nvSpPr>
        <p:spPr>
          <a:xfrm>
            <a:off x="457200" y="6243638"/>
            <a:ext cx="2133600" cy="457200"/>
          </a:xfrm>
          <a:prstGeom prst="rect">
            <a:avLst/>
          </a:prstGeom>
          <a:noFill/>
          <a:ln w="9525">
            <a:noFill/>
          </a:ln>
        </p:spPr>
        <p:txBody>
          <a:bodyPr anchor="b"/>
          <a:lstStyle>
            <a:lvl1pPr>
              <a:defRPr sz="1200"/>
            </a:lvl1pPr>
          </a:lstStyle>
          <a:p>
            <a:endParaRPr lang="hr-HR" dirty="0">
              <a:effectLst>
                <a:outerShdw blurRad="38100" dist="38100" dir="2700000">
                  <a:srgbClr val="C0C0C0"/>
                </a:outerShdw>
              </a:effectLst>
            </a:endParaRPr>
          </a:p>
        </p:txBody>
      </p:sp>
      <p:sp>
        <p:nvSpPr>
          <p:cNvPr id="8237" name="Footer Placeholder 8236"/>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vl1pPr>
          </a:lstStyle>
          <a:p>
            <a:endParaRPr lang="hr-HR" dirty="0">
              <a:effectLst>
                <a:outerShdw blurRad="38100" dist="38100" dir="2700000">
                  <a:srgbClr val="C0C0C0"/>
                </a:outerShdw>
              </a:effectLst>
            </a:endParaRPr>
          </a:p>
        </p:txBody>
      </p:sp>
      <p:sp>
        <p:nvSpPr>
          <p:cNvPr id="8238" name="Slide Number Placeholder 8237"/>
          <p:cNvSpPr>
            <a:spLocks noGrp="1"/>
          </p:cNvSpPr>
          <p:nvPr>
            <p:ph type="sldNum" sz="quarter" idx="4"/>
          </p:nvPr>
        </p:nvSpPr>
        <p:spPr>
          <a:xfrm>
            <a:off x="6553200" y="6243638"/>
            <a:ext cx="2133600" cy="457200"/>
          </a:xfrm>
          <a:prstGeom prst="rect">
            <a:avLst/>
          </a:prstGeom>
          <a:noFill/>
          <a:ln w="9525">
            <a:noFill/>
          </a:ln>
        </p:spPr>
        <p:txBody>
          <a:bodyPr anchor="b"/>
          <a:lstStyle>
            <a:lvl1pPr algn="r">
              <a:defRPr sz="1200"/>
            </a:lvl1pPr>
          </a:lstStyle>
          <a:p>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5" name="Footer Placeholder 4"/>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52930" cy="5853112"/>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5" name="Footer Placeholder 4"/>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Title Slide">
    <p:bg>
      <p:bgPr>
        <a:gradFill rotWithShape="0">
          <a:gsLst>
            <a:gs pos="0">
              <a:schemeClr val="bg1">
                <a:gamma/>
                <a:shade val="57647"/>
                <a:invGamma/>
              </a:schemeClr>
            </a:gs>
            <a:gs pos="100000">
              <a:schemeClr val="bg1"/>
            </a:gs>
          </a:gsLst>
          <a:lin ang="2700000" scaled="1"/>
          <a:tileRect/>
        </a:gradFill>
        <a:effectLst/>
      </p:bgPr>
    </p:bg>
    <p:spTree>
      <p:nvGrpSpPr>
        <p:cNvPr id="1" name=""/>
        <p:cNvGrpSpPr/>
        <p:nvPr/>
      </p:nvGrpSpPr>
      <p:grpSpPr/>
      <p:grpSp>
        <p:nvGrpSpPr>
          <p:cNvPr id="8194" name="Group 8193"/>
          <p:cNvGrpSpPr/>
          <p:nvPr/>
        </p:nvGrpSpPr>
        <p:grpSpPr>
          <a:xfrm>
            <a:off x="0" y="0"/>
            <a:ext cx="9144000" cy="6856413"/>
            <a:chOff x="0" y="0"/>
            <a:chExt cx="5760" cy="4319"/>
          </a:xfrm>
        </p:grpSpPr>
        <p:sp>
          <p:nvSpPr>
            <p:cNvPr id="8195" name="Freeform 8194"/>
            <p:cNvSpPr/>
            <p:nvPr/>
          </p:nvSpPr>
          <p:spPr>
            <a:xfrm>
              <a:off x="0" y="12"/>
              <a:ext cx="5758" cy="3273"/>
            </a:xfrm>
            <a:custGeom>
              <a:avLst/>
              <a:gdLst/>
              <a:ahLst/>
              <a:cxnLst/>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tileRect/>
            </a:gradFill>
            <a:ln w="9525">
              <a:noFill/>
            </a:ln>
          </p:spPr>
          <p:txBody>
            <a:bodyPr/>
            <a:p>
              <a:endParaRPr lang="en-US"/>
            </a:p>
          </p:txBody>
        </p:sp>
        <p:sp>
          <p:nvSpPr>
            <p:cNvPr id="8196" name="Freeform 8195"/>
            <p:cNvSpPr/>
            <p:nvPr/>
          </p:nvSpPr>
          <p:spPr>
            <a:xfrm>
              <a:off x="149" y="0"/>
              <a:ext cx="5609" cy="3243"/>
            </a:xfrm>
            <a:custGeom>
              <a:avLst/>
              <a:gdLst/>
              <a:ahLst/>
              <a:cxnLst/>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tileRect/>
            </a:gradFill>
            <a:ln w="9525">
              <a:noFill/>
            </a:ln>
          </p:spPr>
          <p:txBody>
            <a:bodyPr/>
            <a:p>
              <a:endParaRPr lang="en-US"/>
            </a:p>
          </p:txBody>
        </p:sp>
        <p:sp>
          <p:nvSpPr>
            <p:cNvPr id="8197" name="Freeform 8196"/>
            <p:cNvSpPr/>
            <p:nvPr/>
          </p:nvSpPr>
          <p:spPr>
            <a:xfrm>
              <a:off x="0" y="3433"/>
              <a:ext cx="4038" cy="191"/>
            </a:xfrm>
            <a:custGeom>
              <a:avLst/>
              <a:gdLst/>
              <a:ahLst/>
              <a:cxnLst/>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tileRect/>
            </a:gradFill>
            <a:ln w="9525">
              <a:noFill/>
            </a:ln>
          </p:spPr>
          <p:txBody>
            <a:bodyPr/>
            <a:p>
              <a:endParaRPr lang="en-US"/>
            </a:p>
          </p:txBody>
        </p:sp>
        <p:sp>
          <p:nvSpPr>
            <p:cNvPr id="8198" name="Freeform 8197"/>
            <p:cNvSpPr/>
            <p:nvPr/>
          </p:nvSpPr>
          <p:spPr>
            <a:xfrm>
              <a:off x="4038" y="3577"/>
              <a:ext cx="1720" cy="65"/>
            </a:xfrm>
            <a:custGeom>
              <a:avLst/>
              <a:gdLst/>
              <a:ahLst/>
              <a:cxnLst/>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tileRect/>
            </a:gradFill>
            <a:ln w="9525">
              <a:noFill/>
            </a:ln>
          </p:spPr>
          <p:txBody>
            <a:bodyPr/>
            <a:p>
              <a:endParaRPr lang="en-US"/>
            </a:p>
          </p:txBody>
        </p:sp>
        <p:sp>
          <p:nvSpPr>
            <p:cNvPr id="8199" name="Freeform 8198"/>
            <p:cNvSpPr/>
            <p:nvPr/>
          </p:nvSpPr>
          <p:spPr>
            <a:xfrm>
              <a:off x="0" y="3726"/>
              <a:ext cx="4784" cy="329"/>
            </a:xfrm>
            <a:custGeom>
              <a:avLst/>
              <a:gdLst/>
              <a:ahLst/>
              <a:cxnLst/>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alpha val="100000"/>
                  </a:schemeClr>
                </a:gs>
                <a:gs pos="100000">
                  <a:schemeClr val="bg1"/>
                </a:gs>
              </a:gsLst>
              <a:lin ang="0" scaled="1"/>
              <a:tileRect/>
            </a:gradFill>
            <a:ln w="9525">
              <a:noFill/>
            </a:ln>
          </p:spPr>
          <p:txBody>
            <a:bodyPr/>
            <a:p>
              <a:endParaRPr lang="en-US"/>
            </a:p>
          </p:txBody>
        </p:sp>
        <p:sp>
          <p:nvSpPr>
            <p:cNvPr id="8200" name="Freeform 8199"/>
            <p:cNvSpPr/>
            <p:nvPr/>
          </p:nvSpPr>
          <p:spPr>
            <a:xfrm>
              <a:off x="4784" y="3702"/>
              <a:ext cx="974" cy="101"/>
            </a:xfrm>
            <a:custGeom>
              <a:avLst/>
              <a:gdLst/>
              <a:ahLst/>
              <a:cxnLst/>
              <a:pathLst>
                <a:path w="975" h="101">
                  <a:moveTo>
                    <a:pt x="975" y="48"/>
                  </a:moveTo>
                  <a:lnTo>
                    <a:pt x="975" y="0"/>
                  </a:lnTo>
                  <a:lnTo>
                    <a:pt x="0" y="24"/>
                  </a:lnTo>
                  <a:lnTo>
                    <a:pt x="0" y="101"/>
                  </a:lnTo>
                  <a:lnTo>
                    <a:pt x="975" y="48"/>
                  </a:lnTo>
                  <a:lnTo>
                    <a:pt x="975" y="48"/>
                  </a:lnTo>
                  <a:close/>
                </a:path>
              </a:pathLst>
            </a:custGeom>
            <a:solidFill>
              <a:schemeClr val="bg1"/>
            </a:solidFill>
            <a:ln w="9525">
              <a:noFill/>
            </a:ln>
          </p:spPr>
          <p:txBody>
            <a:bodyPr/>
            <a:p>
              <a:endParaRPr lang="en-US"/>
            </a:p>
          </p:txBody>
        </p:sp>
        <p:sp>
          <p:nvSpPr>
            <p:cNvPr id="8201" name="Freeform 8200"/>
            <p:cNvSpPr/>
            <p:nvPr/>
          </p:nvSpPr>
          <p:spPr>
            <a:xfrm>
              <a:off x="3619" y="3815"/>
              <a:ext cx="2139" cy="198"/>
            </a:xfrm>
            <a:custGeom>
              <a:avLst/>
              <a:gdLst/>
              <a:ahLst/>
              <a:cxnLst/>
              <a:pathLst>
                <a:path w="2141" h="198">
                  <a:moveTo>
                    <a:pt x="2141" y="0"/>
                  </a:moveTo>
                  <a:lnTo>
                    <a:pt x="0" y="156"/>
                  </a:lnTo>
                  <a:lnTo>
                    <a:pt x="0" y="198"/>
                  </a:lnTo>
                  <a:lnTo>
                    <a:pt x="2141" y="0"/>
                  </a:lnTo>
                  <a:lnTo>
                    <a:pt x="2141" y="0"/>
                  </a:lnTo>
                  <a:close/>
                </a:path>
              </a:pathLst>
            </a:custGeom>
            <a:solidFill>
              <a:schemeClr val="bg1"/>
            </a:solidFill>
            <a:ln w="9525">
              <a:noFill/>
            </a:ln>
          </p:spPr>
          <p:txBody>
            <a:bodyPr/>
            <a:p>
              <a:endParaRPr lang="en-US"/>
            </a:p>
          </p:txBody>
        </p:sp>
        <p:sp>
          <p:nvSpPr>
            <p:cNvPr id="8202" name="Freeform 8201"/>
            <p:cNvSpPr/>
            <p:nvPr/>
          </p:nvSpPr>
          <p:spPr>
            <a:xfrm>
              <a:off x="0" y="3971"/>
              <a:ext cx="3619" cy="348"/>
            </a:xfrm>
            <a:custGeom>
              <a:avLst/>
              <a:gdLst/>
              <a:ahLst/>
              <a:cxnLst/>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tileRect/>
            </a:gradFill>
            <a:ln w="9525">
              <a:noFill/>
            </a:ln>
          </p:spPr>
          <p:txBody>
            <a:bodyPr/>
            <a:p>
              <a:endParaRPr lang="en-US"/>
            </a:p>
          </p:txBody>
        </p:sp>
        <p:sp>
          <p:nvSpPr>
            <p:cNvPr id="8203" name="Freeform 8202"/>
            <p:cNvSpPr/>
            <p:nvPr/>
          </p:nvSpPr>
          <p:spPr>
            <a:xfrm>
              <a:off x="2097" y="4043"/>
              <a:ext cx="2514" cy="276"/>
            </a:xfrm>
            <a:custGeom>
              <a:avLst/>
              <a:gdLst/>
              <a:ahLst/>
              <a:cxnLst/>
              <a:pathLst>
                <a:path w="2517" h="276">
                  <a:moveTo>
                    <a:pt x="2182" y="276"/>
                  </a:moveTo>
                  <a:lnTo>
                    <a:pt x="2517" y="204"/>
                  </a:lnTo>
                  <a:lnTo>
                    <a:pt x="2260" y="0"/>
                  </a:lnTo>
                  <a:lnTo>
                    <a:pt x="0" y="276"/>
                  </a:lnTo>
                  <a:lnTo>
                    <a:pt x="2182" y="276"/>
                  </a:lnTo>
                  <a:lnTo>
                    <a:pt x="2182" y="276"/>
                  </a:lnTo>
                  <a:close/>
                </a:path>
              </a:pathLst>
            </a:custGeom>
            <a:solidFill>
              <a:schemeClr val="bg1"/>
            </a:solidFill>
            <a:ln w="9525">
              <a:noFill/>
            </a:ln>
          </p:spPr>
          <p:txBody>
            <a:bodyPr/>
            <a:p>
              <a:endParaRPr lang="en-US"/>
            </a:p>
          </p:txBody>
        </p:sp>
        <p:sp>
          <p:nvSpPr>
            <p:cNvPr id="8204" name="Freeform 8203"/>
            <p:cNvSpPr/>
            <p:nvPr/>
          </p:nvSpPr>
          <p:spPr>
            <a:xfrm>
              <a:off x="4354" y="3869"/>
              <a:ext cx="1404" cy="378"/>
            </a:xfrm>
            <a:custGeom>
              <a:avLst/>
              <a:gdLst/>
              <a:ahLst/>
              <a:cxnLst/>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tileRect/>
            </a:gradFill>
            <a:ln w="9525">
              <a:noFill/>
            </a:ln>
          </p:spPr>
          <p:txBody>
            <a:bodyPr/>
            <a:p>
              <a:endParaRPr lang="en-US"/>
            </a:p>
          </p:txBody>
        </p:sp>
        <p:sp>
          <p:nvSpPr>
            <p:cNvPr id="8205" name="Freeform 8204"/>
            <p:cNvSpPr/>
            <p:nvPr/>
          </p:nvSpPr>
          <p:spPr>
            <a:xfrm>
              <a:off x="5030" y="3151"/>
              <a:ext cx="728" cy="240"/>
            </a:xfrm>
            <a:custGeom>
              <a:avLst/>
              <a:gdLst/>
              <a:ahLst/>
              <a:cxnLst/>
              <a:pathLst>
                <a:path w="729" h="240">
                  <a:moveTo>
                    <a:pt x="729" y="240"/>
                  </a:moveTo>
                  <a:lnTo>
                    <a:pt x="0" y="0"/>
                  </a:lnTo>
                  <a:lnTo>
                    <a:pt x="0" y="6"/>
                  </a:lnTo>
                  <a:lnTo>
                    <a:pt x="729" y="240"/>
                  </a:lnTo>
                  <a:lnTo>
                    <a:pt x="729" y="240"/>
                  </a:lnTo>
                  <a:close/>
                </a:path>
              </a:pathLst>
            </a:custGeom>
            <a:solidFill>
              <a:schemeClr val="bg1"/>
            </a:solidFill>
            <a:ln w="9525">
              <a:noFill/>
            </a:ln>
          </p:spPr>
          <p:txBody>
            <a:bodyPr/>
            <a:p>
              <a:endParaRPr lang="en-US"/>
            </a:p>
          </p:txBody>
        </p:sp>
        <p:sp>
          <p:nvSpPr>
            <p:cNvPr id="8206" name="Freeform 8205"/>
            <p:cNvSpPr/>
            <p:nvPr/>
          </p:nvSpPr>
          <p:spPr>
            <a:xfrm>
              <a:off x="0" y="1486"/>
              <a:ext cx="5030" cy="1671"/>
            </a:xfrm>
            <a:custGeom>
              <a:avLst/>
              <a:gdLst/>
              <a:ahLst/>
              <a:cxnLst/>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tileRect/>
            </a:gradFill>
            <a:ln w="9525">
              <a:noFill/>
            </a:ln>
          </p:spPr>
          <p:txBody>
            <a:bodyPr/>
            <a:p>
              <a:endParaRPr lang="en-US"/>
            </a:p>
          </p:txBody>
        </p:sp>
        <p:sp>
          <p:nvSpPr>
            <p:cNvPr id="8207" name="Freeform 8206"/>
            <p:cNvSpPr/>
            <p:nvPr/>
          </p:nvSpPr>
          <p:spPr>
            <a:xfrm>
              <a:off x="5030" y="3049"/>
              <a:ext cx="728" cy="318"/>
            </a:xfrm>
            <a:custGeom>
              <a:avLst/>
              <a:gdLst/>
              <a:ahLst/>
              <a:cxnLst/>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tileRect/>
            </a:gradFill>
            <a:ln w="9525">
              <a:noFill/>
            </a:ln>
          </p:spPr>
          <p:txBody>
            <a:bodyPr/>
            <a:p>
              <a:endParaRPr lang="en-US"/>
            </a:p>
          </p:txBody>
        </p:sp>
        <p:sp>
          <p:nvSpPr>
            <p:cNvPr id="8208" name="Freeform 8207"/>
            <p:cNvSpPr/>
            <p:nvPr/>
          </p:nvSpPr>
          <p:spPr>
            <a:xfrm>
              <a:off x="0" y="916"/>
              <a:ext cx="5030" cy="2187"/>
            </a:xfrm>
            <a:custGeom>
              <a:avLst/>
              <a:gdLst/>
              <a:ahLst/>
              <a:cxnLst/>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tileRect/>
            </a:gradFill>
            <a:ln w="9525">
              <a:noFill/>
            </a:ln>
          </p:spPr>
          <p:txBody>
            <a:bodyPr/>
            <a:p>
              <a:endParaRPr lang="en-US"/>
            </a:p>
          </p:txBody>
        </p:sp>
        <p:sp>
          <p:nvSpPr>
            <p:cNvPr id="8209" name="Freeform 8208"/>
            <p:cNvSpPr/>
            <p:nvPr/>
          </p:nvSpPr>
          <p:spPr>
            <a:xfrm>
              <a:off x="2294" y="0"/>
              <a:ext cx="3159" cy="2725"/>
            </a:xfrm>
            <a:custGeom>
              <a:avLst/>
              <a:gdLst/>
              <a:ahLst/>
              <a:cxnLst/>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tileRect/>
            </a:gradFill>
            <a:ln w="9525">
              <a:noFill/>
            </a:ln>
          </p:spPr>
          <p:txBody>
            <a:bodyPr/>
            <a:p>
              <a:endParaRPr lang="en-US"/>
            </a:p>
          </p:txBody>
        </p:sp>
        <p:sp>
          <p:nvSpPr>
            <p:cNvPr id="8210" name="Freeform 8209"/>
            <p:cNvSpPr/>
            <p:nvPr/>
          </p:nvSpPr>
          <p:spPr>
            <a:xfrm>
              <a:off x="5435" y="2702"/>
              <a:ext cx="323" cy="299"/>
            </a:xfrm>
            <a:custGeom>
              <a:avLst/>
              <a:gdLst/>
              <a:ahLst/>
              <a:cxnLst/>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tileRect/>
            </a:gradFill>
            <a:ln w="9525">
              <a:noFill/>
            </a:ln>
          </p:spPr>
          <p:txBody>
            <a:bodyPr/>
            <a:p>
              <a:endParaRPr lang="en-US"/>
            </a:p>
          </p:txBody>
        </p:sp>
        <p:sp>
          <p:nvSpPr>
            <p:cNvPr id="8211" name="Freeform 8210"/>
            <p:cNvSpPr/>
            <p:nvPr/>
          </p:nvSpPr>
          <p:spPr>
            <a:xfrm>
              <a:off x="5477" y="2588"/>
              <a:ext cx="281" cy="335"/>
            </a:xfrm>
            <a:custGeom>
              <a:avLst/>
              <a:gdLst/>
              <a:ahLst/>
              <a:cxnLst/>
              <a:pathLst>
                <a:path w="281" h="335">
                  <a:moveTo>
                    <a:pt x="281" y="335"/>
                  </a:moveTo>
                  <a:lnTo>
                    <a:pt x="281" y="173"/>
                  </a:lnTo>
                  <a:lnTo>
                    <a:pt x="96" y="0"/>
                  </a:lnTo>
                  <a:lnTo>
                    <a:pt x="0" y="90"/>
                  </a:lnTo>
                  <a:lnTo>
                    <a:pt x="281" y="335"/>
                  </a:lnTo>
                  <a:lnTo>
                    <a:pt x="281" y="335"/>
                  </a:lnTo>
                  <a:close/>
                </a:path>
              </a:pathLst>
            </a:custGeom>
            <a:solidFill>
              <a:schemeClr val="bg1"/>
            </a:solidFill>
            <a:ln w="9525">
              <a:noFill/>
            </a:ln>
          </p:spPr>
          <p:txBody>
            <a:bodyPr/>
            <a:p>
              <a:endParaRPr lang="en-US"/>
            </a:p>
          </p:txBody>
        </p:sp>
        <p:sp>
          <p:nvSpPr>
            <p:cNvPr id="8212" name="Freeform 8211"/>
            <p:cNvSpPr/>
            <p:nvPr/>
          </p:nvSpPr>
          <p:spPr>
            <a:xfrm>
              <a:off x="2454" y="0"/>
              <a:ext cx="3119" cy="2678"/>
            </a:xfrm>
            <a:custGeom>
              <a:avLst/>
              <a:gdLst/>
              <a:ahLst/>
              <a:cxnLst/>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tileRect/>
            </a:gradFill>
            <a:ln w="9525">
              <a:noFill/>
            </a:ln>
          </p:spPr>
          <p:txBody>
            <a:bodyPr/>
            <a:p>
              <a:endParaRPr lang="en-US"/>
            </a:p>
          </p:txBody>
        </p:sp>
        <p:sp>
          <p:nvSpPr>
            <p:cNvPr id="8213" name="Freeform 8212"/>
            <p:cNvSpPr/>
            <p:nvPr/>
          </p:nvSpPr>
          <p:spPr>
            <a:xfrm>
              <a:off x="5626" y="2534"/>
              <a:ext cx="132" cy="132"/>
            </a:xfrm>
            <a:custGeom>
              <a:avLst/>
              <a:gdLst/>
              <a:ahLst/>
              <a:cxnLst/>
              <a:pathLst>
                <a:path w="132" h="132">
                  <a:moveTo>
                    <a:pt x="132" y="132"/>
                  </a:moveTo>
                  <a:lnTo>
                    <a:pt x="0" y="0"/>
                  </a:lnTo>
                  <a:lnTo>
                    <a:pt x="0" y="0"/>
                  </a:lnTo>
                  <a:lnTo>
                    <a:pt x="132" y="132"/>
                  </a:lnTo>
                  <a:lnTo>
                    <a:pt x="132" y="132"/>
                  </a:lnTo>
                  <a:close/>
                </a:path>
              </a:pathLst>
            </a:custGeom>
            <a:solidFill>
              <a:srgbClr val="FF9999"/>
            </a:solidFill>
            <a:ln w="9525">
              <a:noFill/>
            </a:ln>
          </p:spPr>
          <p:txBody>
            <a:bodyPr/>
            <a:p>
              <a:endParaRPr lang="en-US"/>
            </a:p>
          </p:txBody>
        </p:sp>
        <p:sp>
          <p:nvSpPr>
            <p:cNvPr id="8214" name="Freeform 8213"/>
            <p:cNvSpPr/>
            <p:nvPr/>
          </p:nvSpPr>
          <p:spPr>
            <a:xfrm>
              <a:off x="3112" y="0"/>
              <a:ext cx="2514" cy="2534"/>
            </a:xfrm>
            <a:custGeom>
              <a:avLst/>
              <a:gdLst/>
              <a:ahLst/>
              <a:cxnLst/>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tileRect/>
            </a:gradFill>
            <a:ln w="9525">
              <a:noFill/>
            </a:ln>
          </p:spPr>
          <p:txBody>
            <a:bodyPr/>
            <a:p>
              <a:endParaRPr lang="en-US"/>
            </a:p>
          </p:txBody>
        </p:sp>
        <p:sp>
          <p:nvSpPr>
            <p:cNvPr id="8215" name="Freeform 8214"/>
            <p:cNvSpPr/>
            <p:nvPr/>
          </p:nvSpPr>
          <p:spPr>
            <a:xfrm>
              <a:off x="3488" y="0"/>
              <a:ext cx="2198" cy="2480"/>
            </a:xfrm>
            <a:custGeom>
              <a:avLst/>
              <a:gdLst/>
              <a:ahLst/>
              <a:cxnLst/>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alpha val="100000"/>
                  </a:schemeClr>
                </a:gs>
                <a:gs pos="100000">
                  <a:schemeClr val="bg2"/>
                </a:gs>
              </a:gsLst>
              <a:lin ang="5400000" scaled="1"/>
              <a:tileRect/>
            </a:gradFill>
            <a:ln w="9525">
              <a:noFill/>
            </a:ln>
          </p:spPr>
          <p:txBody>
            <a:bodyPr/>
            <a:p>
              <a:endParaRPr lang="en-US"/>
            </a:p>
          </p:txBody>
        </p:sp>
        <p:sp>
          <p:nvSpPr>
            <p:cNvPr id="8216" name="Freeform 8215"/>
            <p:cNvSpPr/>
            <p:nvPr/>
          </p:nvSpPr>
          <p:spPr>
            <a:xfrm>
              <a:off x="5674" y="2474"/>
              <a:ext cx="84" cy="96"/>
            </a:xfrm>
            <a:custGeom>
              <a:avLst/>
              <a:gdLst/>
              <a:ahLst/>
              <a:cxnLst/>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tileRect/>
            </a:gradFill>
            <a:ln w="9525">
              <a:noFill/>
            </a:ln>
          </p:spPr>
          <p:txBody>
            <a:bodyPr/>
            <a:p>
              <a:endParaRPr lang="en-US"/>
            </a:p>
          </p:txBody>
        </p:sp>
        <p:sp>
          <p:nvSpPr>
            <p:cNvPr id="8217" name="Freeform 8216"/>
            <p:cNvSpPr/>
            <p:nvPr/>
          </p:nvSpPr>
          <p:spPr>
            <a:xfrm>
              <a:off x="5603" y="850"/>
              <a:ext cx="155" cy="516"/>
            </a:xfrm>
            <a:custGeom>
              <a:avLst/>
              <a:gdLst/>
              <a:ahLst/>
              <a:cxnLst/>
              <a:pathLst>
                <a:path w="155" h="516">
                  <a:moveTo>
                    <a:pt x="155" y="516"/>
                  </a:moveTo>
                  <a:lnTo>
                    <a:pt x="155" y="204"/>
                  </a:lnTo>
                  <a:lnTo>
                    <a:pt x="77" y="0"/>
                  </a:lnTo>
                  <a:lnTo>
                    <a:pt x="0" y="192"/>
                  </a:lnTo>
                  <a:lnTo>
                    <a:pt x="155" y="516"/>
                  </a:lnTo>
                  <a:lnTo>
                    <a:pt x="155" y="516"/>
                  </a:lnTo>
                  <a:close/>
                </a:path>
              </a:pathLst>
            </a:custGeom>
            <a:solidFill>
              <a:schemeClr val="bg2"/>
            </a:solidFill>
            <a:ln w="9525">
              <a:noFill/>
            </a:ln>
          </p:spPr>
          <p:txBody>
            <a:bodyPr/>
            <a:p>
              <a:endParaRPr lang="en-US"/>
            </a:p>
          </p:txBody>
        </p:sp>
        <p:sp>
          <p:nvSpPr>
            <p:cNvPr id="8218" name="Freeform 8217"/>
            <p:cNvSpPr/>
            <p:nvPr/>
          </p:nvSpPr>
          <p:spPr>
            <a:xfrm>
              <a:off x="5107" y="0"/>
              <a:ext cx="573" cy="1042"/>
            </a:xfrm>
            <a:custGeom>
              <a:avLst/>
              <a:gdLst/>
              <a:ahLst/>
              <a:cxnLst/>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tileRect/>
            </a:gradFill>
            <a:ln w="9525">
              <a:noFill/>
            </a:ln>
          </p:spPr>
          <p:txBody>
            <a:bodyPr/>
            <a:p>
              <a:endParaRPr lang="en-US"/>
            </a:p>
          </p:txBody>
        </p:sp>
        <p:sp>
          <p:nvSpPr>
            <p:cNvPr id="8219" name="Freeform 8218"/>
            <p:cNvSpPr/>
            <p:nvPr/>
          </p:nvSpPr>
          <p:spPr>
            <a:xfrm>
              <a:off x="5411" y="0"/>
              <a:ext cx="341" cy="796"/>
            </a:xfrm>
            <a:custGeom>
              <a:avLst/>
              <a:gdLst/>
              <a:ahLst/>
              <a:cxnLst/>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tileRect/>
            </a:gradFill>
            <a:ln w="9525">
              <a:noFill/>
            </a:ln>
          </p:spPr>
          <p:txBody>
            <a:bodyPr/>
            <a:p>
              <a:endParaRPr lang="en-US"/>
            </a:p>
          </p:txBody>
        </p:sp>
        <p:sp>
          <p:nvSpPr>
            <p:cNvPr id="8220" name="Freeform 8219"/>
            <p:cNvSpPr/>
            <p:nvPr/>
          </p:nvSpPr>
          <p:spPr>
            <a:xfrm>
              <a:off x="5698" y="653"/>
              <a:ext cx="60" cy="311"/>
            </a:xfrm>
            <a:custGeom>
              <a:avLst/>
              <a:gdLst/>
              <a:ahLst/>
              <a:cxnLst/>
              <a:pathLst>
                <a:path w="60" h="312">
                  <a:moveTo>
                    <a:pt x="0" y="144"/>
                  </a:moveTo>
                  <a:lnTo>
                    <a:pt x="60" y="312"/>
                  </a:lnTo>
                  <a:lnTo>
                    <a:pt x="60" y="6"/>
                  </a:lnTo>
                  <a:lnTo>
                    <a:pt x="54" y="0"/>
                  </a:lnTo>
                  <a:lnTo>
                    <a:pt x="0" y="144"/>
                  </a:lnTo>
                  <a:lnTo>
                    <a:pt x="0" y="144"/>
                  </a:lnTo>
                  <a:close/>
                </a:path>
              </a:pathLst>
            </a:custGeom>
            <a:solidFill>
              <a:schemeClr val="bg2"/>
            </a:solidFill>
            <a:ln w="9525">
              <a:noFill/>
            </a:ln>
          </p:spPr>
          <p:txBody>
            <a:bodyPr/>
            <a:p>
              <a:endParaRPr lang="en-US"/>
            </a:p>
          </p:txBody>
        </p:sp>
        <p:sp>
          <p:nvSpPr>
            <p:cNvPr id="8221" name="Freeform 8220"/>
            <p:cNvSpPr/>
            <p:nvPr/>
          </p:nvSpPr>
          <p:spPr>
            <a:xfrm>
              <a:off x="2" y="1601"/>
              <a:ext cx="5752" cy="1864"/>
            </a:xfrm>
            <a:custGeom>
              <a:avLst/>
              <a:gdLst/>
              <a:ahLst/>
              <a:cxnLst/>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tileRect/>
            </a:gradFill>
            <a:ln w="9525">
              <a:noFill/>
            </a:ln>
          </p:spPr>
          <p:txBody>
            <a:bodyPr/>
            <a:p>
              <a:endParaRPr lang="en-US"/>
            </a:p>
          </p:txBody>
        </p:sp>
        <p:sp>
          <p:nvSpPr>
            <p:cNvPr id="8222" name="Freeform 8221"/>
            <p:cNvSpPr/>
            <p:nvPr/>
          </p:nvSpPr>
          <p:spPr>
            <a:xfrm>
              <a:off x="5754" y="3483"/>
              <a:ext cx="6" cy="6"/>
            </a:xfrm>
            <a:custGeom>
              <a:avLst/>
              <a:gdLst/>
              <a:ahLst/>
              <a:cxnLst/>
              <a:pathLst>
                <a:path w="6" h="6">
                  <a:moveTo>
                    <a:pt x="6" y="6"/>
                  </a:moveTo>
                  <a:lnTo>
                    <a:pt x="0" y="0"/>
                  </a:lnTo>
                  <a:lnTo>
                    <a:pt x="0" y="6"/>
                  </a:lnTo>
                  <a:lnTo>
                    <a:pt x="6" y="6"/>
                  </a:lnTo>
                  <a:lnTo>
                    <a:pt x="6" y="6"/>
                  </a:lnTo>
                  <a:close/>
                </a:path>
              </a:pathLst>
            </a:custGeom>
            <a:solidFill>
              <a:srgbClr val="18FF00"/>
            </a:solidFill>
            <a:ln w="9525">
              <a:noFill/>
            </a:ln>
          </p:spPr>
          <p:txBody>
            <a:bodyPr/>
            <a:p>
              <a:endParaRPr lang="en-US"/>
            </a:p>
          </p:txBody>
        </p:sp>
        <p:sp>
          <p:nvSpPr>
            <p:cNvPr id="8223" name="Freeform 8222"/>
            <p:cNvSpPr/>
            <p:nvPr/>
          </p:nvSpPr>
          <p:spPr>
            <a:xfrm>
              <a:off x="2" y="2152"/>
              <a:ext cx="5752" cy="1337"/>
            </a:xfrm>
            <a:custGeom>
              <a:avLst/>
              <a:gdLst/>
              <a:ahLst/>
              <a:cxnLst/>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tileRect/>
            </a:gradFill>
            <a:ln w="9525">
              <a:noFill/>
            </a:ln>
          </p:spPr>
          <p:txBody>
            <a:bodyPr/>
            <a:p>
              <a:endParaRPr lang="en-US"/>
            </a:p>
          </p:txBody>
        </p:sp>
        <p:sp>
          <p:nvSpPr>
            <p:cNvPr id="8224" name="Freeform 8223"/>
            <p:cNvSpPr/>
            <p:nvPr/>
          </p:nvSpPr>
          <p:spPr>
            <a:xfrm>
              <a:off x="2" y="3177"/>
              <a:ext cx="5752" cy="414"/>
            </a:xfrm>
            <a:custGeom>
              <a:avLst/>
              <a:gdLst/>
              <a:ahLst/>
              <a:cxnLst/>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tileRect/>
            </a:gradFill>
            <a:ln w="9525">
              <a:noFill/>
            </a:ln>
          </p:spPr>
          <p:txBody>
            <a:bodyPr/>
            <a:p>
              <a:endParaRPr lang="en-US"/>
            </a:p>
          </p:txBody>
        </p:sp>
        <p:sp>
          <p:nvSpPr>
            <p:cNvPr id="8225" name="Freeform 8224"/>
            <p:cNvSpPr/>
            <p:nvPr/>
          </p:nvSpPr>
          <p:spPr>
            <a:xfrm>
              <a:off x="1297" y="0"/>
              <a:ext cx="4457" cy="3177"/>
            </a:xfrm>
            <a:custGeom>
              <a:avLst/>
              <a:gdLst/>
              <a:ahLst/>
              <a:cxnLst/>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tileRect/>
            </a:gradFill>
            <a:ln w="9525">
              <a:noFill/>
            </a:ln>
          </p:spPr>
          <p:txBody>
            <a:bodyPr/>
            <a:p>
              <a:endParaRPr lang="en-US"/>
            </a:p>
          </p:txBody>
        </p:sp>
        <p:sp>
          <p:nvSpPr>
            <p:cNvPr id="8226" name="Freeform 8225"/>
            <p:cNvSpPr/>
            <p:nvPr/>
          </p:nvSpPr>
          <p:spPr>
            <a:xfrm>
              <a:off x="3321" y="0"/>
              <a:ext cx="2433" cy="2614"/>
            </a:xfrm>
            <a:custGeom>
              <a:avLst/>
              <a:gdLst/>
              <a:ahLst/>
              <a:cxnLst/>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tileRect/>
            </a:gradFill>
            <a:ln w="9525">
              <a:noFill/>
            </a:ln>
          </p:spPr>
          <p:txBody>
            <a:bodyPr/>
            <a:p>
              <a:endParaRPr lang="en-US"/>
            </a:p>
          </p:txBody>
        </p:sp>
        <p:sp>
          <p:nvSpPr>
            <p:cNvPr id="8227" name="Freeform 8226"/>
            <p:cNvSpPr/>
            <p:nvPr/>
          </p:nvSpPr>
          <p:spPr>
            <a:xfrm>
              <a:off x="3950" y="0"/>
              <a:ext cx="1804" cy="2464"/>
            </a:xfrm>
            <a:custGeom>
              <a:avLst/>
              <a:gdLst/>
              <a:ahLst/>
              <a:cxnLst/>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tileRect/>
            </a:gradFill>
            <a:ln w="9525">
              <a:noFill/>
            </a:ln>
          </p:spPr>
          <p:txBody>
            <a:bodyPr/>
            <a:p>
              <a:endParaRPr lang="en-US"/>
            </a:p>
          </p:txBody>
        </p:sp>
        <p:sp>
          <p:nvSpPr>
            <p:cNvPr id="8228" name="Freeform 8227"/>
            <p:cNvSpPr/>
            <p:nvPr/>
          </p:nvSpPr>
          <p:spPr>
            <a:xfrm>
              <a:off x="4519" y="0"/>
              <a:ext cx="1235" cy="2074"/>
            </a:xfrm>
            <a:custGeom>
              <a:avLst/>
              <a:gdLst/>
              <a:ahLst/>
              <a:cxnLst/>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tileRect/>
            </a:gradFill>
            <a:ln w="9525">
              <a:noFill/>
            </a:ln>
          </p:spPr>
          <p:txBody>
            <a:bodyPr/>
            <a:p>
              <a:endParaRPr lang="en-US"/>
            </a:p>
          </p:txBody>
        </p:sp>
        <p:sp>
          <p:nvSpPr>
            <p:cNvPr id="8229" name="Freeform 8228"/>
            <p:cNvSpPr/>
            <p:nvPr/>
          </p:nvSpPr>
          <p:spPr>
            <a:xfrm>
              <a:off x="4694" y="0"/>
              <a:ext cx="1060" cy="1936"/>
            </a:xfrm>
            <a:custGeom>
              <a:avLst/>
              <a:gdLst/>
              <a:ahLst/>
              <a:cxnLst/>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tileRect/>
            </a:gradFill>
            <a:ln w="9525">
              <a:noFill/>
            </a:ln>
          </p:spPr>
          <p:txBody>
            <a:bodyPr/>
            <a:p>
              <a:endParaRPr lang="en-US"/>
            </a:p>
          </p:txBody>
        </p:sp>
        <p:sp>
          <p:nvSpPr>
            <p:cNvPr id="8230" name="Freeform 8229"/>
            <p:cNvSpPr/>
            <p:nvPr/>
          </p:nvSpPr>
          <p:spPr>
            <a:xfrm>
              <a:off x="4981" y="0"/>
              <a:ext cx="773" cy="1487"/>
            </a:xfrm>
            <a:custGeom>
              <a:avLst/>
              <a:gdLst/>
              <a:ahLst/>
              <a:cxnLst/>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tileRect/>
            </a:gradFill>
            <a:ln w="9525">
              <a:noFill/>
            </a:ln>
          </p:spPr>
          <p:txBody>
            <a:bodyPr/>
            <a:p>
              <a:endParaRPr lang="en-US"/>
            </a:p>
          </p:txBody>
        </p:sp>
        <p:grpSp>
          <p:nvGrpSpPr>
            <p:cNvPr id="8231" name="Group 8230"/>
            <p:cNvGrpSpPr/>
            <p:nvPr userDrawn="1"/>
          </p:nvGrpSpPr>
          <p:grpSpPr>
            <a:xfrm>
              <a:off x="0" y="1632"/>
              <a:ext cx="5758" cy="1858"/>
              <a:chOff x="0" y="1632"/>
              <a:chExt cx="5758" cy="1858"/>
            </a:xfrm>
          </p:grpSpPr>
          <p:sp>
            <p:nvSpPr>
              <p:cNvPr id="8232" name="Freeform 8231"/>
              <p:cNvSpPr/>
              <p:nvPr/>
            </p:nvSpPr>
            <p:spPr>
              <a:xfrm>
                <a:off x="0" y="1632"/>
                <a:ext cx="3670" cy="1313"/>
              </a:xfrm>
              <a:custGeom>
                <a:avLst/>
                <a:gdLst/>
                <a:ahLst/>
                <a:cxnLst/>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tileRect/>
              </a:gradFill>
              <a:ln w="9525">
                <a:noFill/>
              </a:ln>
            </p:spPr>
            <p:txBody>
              <a:bodyPr/>
              <a:p>
                <a:endParaRPr lang="en-US"/>
              </a:p>
            </p:txBody>
          </p:sp>
          <p:sp>
            <p:nvSpPr>
              <p:cNvPr id="8233" name="Freeform 8232"/>
              <p:cNvSpPr/>
              <p:nvPr/>
            </p:nvSpPr>
            <p:spPr>
              <a:xfrm>
                <a:off x="3646" y="2795"/>
                <a:ext cx="2112" cy="695"/>
              </a:xfrm>
              <a:custGeom>
                <a:avLst/>
                <a:gdLst/>
                <a:ahLst/>
                <a:cxnLst/>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tileRect/>
              </a:gradFill>
              <a:ln w="9525">
                <a:noFill/>
              </a:ln>
            </p:spPr>
            <p:txBody>
              <a:bodyPr/>
              <a:p>
                <a:endParaRPr lang="en-US"/>
              </a:p>
            </p:txBody>
          </p:sp>
        </p:grpSp>
      </p:grpSp>
      <p:sp>
        <p:nvSpPr>
          <p:cNvPr id="8234" name="Title 8233"/>
          <p:cNvSpPr>
            <a:spLocks noGrp="1"/>
          </p:cNvSpPr>
          <p:nvPr>
            <p:ph type="ctrTitle" sz="quarter"/>
          </p:nvPr>
        </p:nvSpPr>
        <p:spPr>
          <a:xfrm>
            <a:off x="457200" y="1600200"/>
            <a:ext cx="8229600" cy="1828800"/>
          </a:xfrm>
          <a:prstGeom prst="rect">
            <a:avLst/>
          </a:prstGeom>
          <a:noFill/>
          <a:ln w="9525">
            <a:noFill/>
          </a:ln>
        </p:spPr>
        <p:txBody>
          <a:bodyPr anchor="ctr"/>
          <a:lstStyle>
            <a:lvl1pPr lvl="0">
              <a:defRPr sz="4800"/>
            </a:lvl1pPr>
          </a:lstStyle>
          <a:p>
            <a:pPr lvl="0"/>
            <a:r>
              <a:rPr dirty="0"/>
              <a:t>Click to edit Master title style</a:t>
            </a:r>
            <a:endParaRPr dirty="0"/>
          </a:p>
        </p:txBody>
      </p:sp>
      <p:sp>
        <p:nvSpPr>
          <p:cNvPr id="8235" name="Subtitle 8234"/>
          <p:cNvSpPr>
            <a:spLocks noGrp="1"/>
          </p:cNvSpPr>
          <p:nvPr>
            <p:ph type="subTitle" sz="quarter" idx="1"/>
          </p:nvPr>
        </p:nvSpPr>
        <p:spPr>
          <a:xfrm>
            <a:off x="1371600" y="3886200"/>
            <a:ext cx="6400800" cy="1752600"/>
          </a:xfrm>
          <a:prstGeom prst="rect">
            <a:avLst/>
          </a:prstGeom>
          <a:noFill/>
          <a:ln w="9525">
            <a:noFill/>
          </a:ln>
        </p:spPr>
        <p:txBody>
          <a:bodyPr anchor="t"/>
          <a:lstStyle>
            <a:lvl1pPr marL="0" lvl="0" indent="0" algn="ctr">
              <a:buNone/>
              <a:defRPr sz="3600"/>
            </a:lvl1pPr>
            <a:lvl2pPr marL="457200" lvl="1" indent="0" algn="ctr">
              <a:buNone/>
              <a:defRPr sz="3600"/>
            </a:lvl2pPr>
            <a:lvl3pPr marL="914400" lvl="2" indent="0" algn="ctr">
              <a:buNone/>
              <a:defRPr sz="3600"/>
            </a:lvl3pPr>
            <a:lvl4pPr marL="1371600" lvl="3" indent="0" algn="ctr">
              <a:buNone/>
              <a:defRPr sz="3600"/>
            </a:lvl4pPr>
            <a:lvl5pPr marL="1828800" lvl="4" indent="0" algn="ctr">
              <a:buNone/>
              <a:defRPr sz="3600"/>
            </a:lvl5pPr>
          </a:lstStyle>
          <a:p>
            <a:pPr lvl="0"/>
            <a:r>
              <a:rPr dirty="0"/>
              <a:t>Click to edit Master subtitle style</a:t>
            </a:r>
            <a:endParaRPr dirty="0"/>
          </a:p>
        </p:txBody>
      </p:sp>
      <p:sp>
        <p:nvSpPr>
          <p:cNvPr id="8236" name="Date Placeholder 8235"/>
          <p:cNvSpPr>
            <a:spLocks noGrp="1"/>
          </p:cNvSpPr>
          <p:nvPr>
            <p:ph type="dt" sz="quarter" idx="2"/>
          </p:nvPr>
        </p:nvSpPr>
        <p:spPr>
          <a:xfrm>
            <a:off x="457200" y="6243638"/>
            <a:ext cx="2133600" cy="457200"/>
          </a:xfrm>
          <a:prstGeom prst="rect">
            <a:avLst/>
          </a:prstGeom>
          <a:noFill/>
          <a:ln w="9525">
            <a:noFill/>
          </a:ln>
        </p:spPr>
        <p:txBody>
          <a:bodyPr anchor="b"/>
          <a:lstStyle>
            <a:lvl1pPr>
              <a:defRPr sz="1200"/>
            </a:lvl1pPr>
          </a:lstStyle>
          <a:p>
            <a:endParaRPr lang="hr-HR" dirty="0">
              <a:effectLst>
                <a:outerShdw blurRad="38100" dist="38100" dir="2700000">
                  <a:srgbClr val="C0C0C0"/>
                </a:outerShdw>
              </a:effectLst>
            </a:endParaRPr>
          </a:p>
        </p:txBody>
      </p:sp>
      <p:sp>
        <p:nvSpPr>
          <p:cNvPr id="8237" name="Footer Placeholder 8236"/>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vl1pPr>
          </a:lstStyle>
          <a:p>
            <a:endParaRPr lang="hr-HR" dirty="0">
              <a:effectLst>
                <a:outerShdw blurRad="38100" dist="38100" dir="2700000">
                  <a:srgbClr val="C0C0C0"/>
                </a:outerShdw>
              </a:effectLst>
            </a:endParaRPr>
          </a:p>
        </p:txBody>
      </p:sp>
      <p:sp>
        <p:nvSpPr>
          <p:cNvPr id="8238" name="Slide Number Placeholder 8237"/>
          <p:cNvSpPr>
            <a:spLocks noGrp="1"/>
          </p:cNvSpPr>
          <p:nvPr>
            <p:ph type="sldNum" sz="quarter" idx="4"/>
          </p:nvPr>
        </p:nvSpPr>
        <p:spPr>
          <a:xfrm>
            <a:off x="6553200" y="6243638"/>
            <a:ext cx="2133600" cy="457200"/>
          </a:xfrm>
          <a:prstGeom prst="rect">
            <a:avLst/>
          </a:prstGeom>
          <a:noFill/>
          <a:ln w="9525">
            <a:noFill/>
          </a:ln>
        </p:spPr>
        <p:txBody>
          <a:bodyPr anchor="b"/>
          <a:lstStyle>
            <a:lvl1pPr algn="r">
              <a:defRPr sz="1200"/>
            </a:lvl1pPr>
          </a:lstStyle>
          <a:p>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5" name="Footer Placeholder 4"/>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5" name="Footer Placeholder 4"/>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3072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3072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6" name="Footer Placeholder 5"/>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7" name="Slide Number Placeholder 6"/>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8" name="Footer Placeholder 7"/>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9" name="Slide Number Placeholder 8"/>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4" name="Footer Placeholder 3"/>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5" name="Slide Number Placeholder 4"/>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3" name="Footer Placeholder 2"/>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4" name="Slide Number Placeholder 3"/>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6" name="Footer Placeholder 5"/>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7" name="Slide Number Placeholder 6"/>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5" name="Footer Placeholder 4"/>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6" name="Footer Placeholder 5"/>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7" name="Slide Number Placeholder 6"/>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5" name="Footer Placeholder 4"/>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52930" cy="5853112"/>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5" name="Footer Placeholder 4"/>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showMasterPhAnim="0" showMasterSp="0">
  <p:cSld name="Title Slide">
    <p:bg>
      <p:bgPr>
        <a:gradFill rotWithShape="0">
          <a:gsLst>
            <a:gs pos="0">
              <a:schemeClr val="bg1">
                <a:gamma/>
                <a:shade val="57647"/>
                <a:invGamma/>
              </a:schemeClr>
            </a:gs>
            <a:gs pos="100000">
              <a:schemeClr val="bg1"/>
            </a:gs>
          </a:gsLst>
          <a:lin ang="2700000" scaled="1"/>
          <a:tileRect/>
        </a:gradFill>
        <a:effectLst/>
      </p:bgPr>
    </p:bg>
    <p:spTree>
      <p:nvGrpSpPr>
        <p:cNvPr id="1" name=""/>
        <p:cNvGrpSpPr/>
        <p:nvPr/>
      </p:nvGrpSpPr>
      <p:grpSpPr/>
      <p:grpSp>
        <p:nvGrpSpPr>
          <p:cNvPr id="8194" name="Group 8193"/>
          <p:cNvGrpSpPr/>
          <p:nvPr/>
        </p:nvGrpSpPr>
        <p:grpSpPr>
          <a:xfrm>
            <a:off x="0" y="0"/>
            <a:ext cx="9144000" cy="6856413"/>
            <a:chOff x="0" y="0"/>
            <a:chExt cx="5760" cy="4319"/>
          </a:xfrm>
        </p:grpSpPr>
        <p:sp>
          <p:nvSpPr>
            <p:cNvPr id="8195" name="Freeform 8194"/>
            <p:cNvSpPr/>
            <p:nvPr/>
          </p:nvSpPr>
          <p:spPr>
            <a:xfrm>
              <a:off x="0" y="12"/>
              <a:ext cx="5758" cy="3273"/>
            </a:xfrm>
            <a:custGeom>
              <a:avLst/>
              <a:gdLst/>
              <a:ahLst/>
              <a:cxnLst/>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tileRect/>
            </a:gradFill>
            <a:ln w="9525">
              <a:noFill/>
            </a:ln>
          </p:spPr>
          <p:txBody>
            <a:bodyPr/>
            <a:p>
              <a:endParaRPr lang="en-US"/>
            </a:p>
          </p:txBody>
        </p:sp>
        <p:sp>
          <p:nvSpPr>
            <p:cNvPr id="8196" name="Freeform 8195"/>
            <p:cNvSpPr/>
            <p:nvPr/>
          </p:nvSpPr>
          <p:spPr>
            <a:xfrm>
              <a:off x="149" y="0"/>
              <a:ext cx="5609" cy="3243"/>
            </a:xfrm>
            <a:custGeom>
              <a:avLst/>
              <a:gdLst/>
              <a:ahLst/>
              <a:cxnLst/>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tileRect/>
            </a:gradFill>
            <a:ln w="9525">
              <a:noFill/>
            </a:ln>
          </p:spPr>
          <p:txBody>
            <a:bodyPr/>
            <a:p>
              <a:endParaRPr lang="en-US"/>
            </a:p>
          </p:txBody>
        </p:sp>
        <p:sp>
          <p:nvSpPr>
            <p:cNvPr id="8197" name="Freeform 8196"/>
            <p:cNvSpPr/>
            <p:nvPr/>
          </p:nvSpPr>
          <p:spPr>
            <a:xfrm>
              <a:off x="0" y="3433"/>
              <a:ext cx="4038" cy="191"/>
            </a:xfrm>
            <a:custGeom>
              <a:avLst/>
              <a:gdLst/>
              <a:ahLst/>
              <a:cxnLst/>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tileRect/>
            </a:gradFill>
            <a:ln w="9525">
              <a:noFill/>
            </a:ln>
          </p:spPr>
          <p:txBody>
            <a:bodyPr/>
            <a:p>
              <a:endParaRPr lang="en-US"/>
            </a:p>
          </p:txBody>
        </p:sp>
        <p:sp>
          <p:nvSpPr>
            <p:cNvPr id="8198" name="Freeform 8197"/>
            <p:cNvSpPr/>
            <p:nvPr/>
          </p:nvSpPr>
          <p:spPr>
            <a:xfrm>
              <a:off x="4038" y="3577"/>
              <a:ext cx="1720" cy="65"/>
            </a:xfrm>
            <a:custGeom>
              <a:avLst/>
              <a:gdLst/>
              <a:ahLst/>
              <a:cxnLst/>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tileRect/>
            </a:gradFill>
            <a:ln w="9525">
              <a:noFill/>
            </a:ln>
          </p:spPr>
          <p:txBody>
            <a:bodyPr/>
            <a:p>
              <a:endParaRPr lang="en-US"/>
            </a:p>
          </p:txBody>
        </p:sp>
        <p:sp>
          <p:nvSpPr>
            <p:cNvPr id="8199" name="Freeform 8198"/>
            <p:cNvSpPr/>
            <p:nvPr/>
          </p:nvSpPr>
          <p:spPr>
            <a:xfrm>
              <a:off x="0" y="3726"/>
              <a:ext cx="4784" cy="329"/>
            </a:xfrm>
            <a:custGeom>
              <a:avLst/>
              <a:gdLst/>
              <a:ahLst/>
              <a:cxnLst/>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alpha val="100000"/>
                  </a:schemeClr>
                </a:gs>
                <a:gs pos="100000">
                  <a:schemeClr val="bg1"/>
                </a:gs>
              </a:gsLst>
              <a:lin ang="0" scaled="1"/>
              <a:tileRect/>
            </a:gradFill>
            <a:ln w="9525">
              <a:noFill/>
            </a:ln>
          </p:spPr>
          <p:txBody>
            <a:bodyPr/>
            <a:p>
              <a:endParaRPr lang="en-US"/>
            </a:p>
          </p:txBody>
        </p:sp>
        <p:sp>
          <p:nvSpPr>
            <p:cNvPr id="8200" name="Freeform 8199"/>
            <p:cNvSpPr/>
            <p:nvPr/>
          </p:nvSpPr>
          <p:spPr>
            <a:xfrm>
              <a:off x="4784" y="3702"/>
              <a:ext cx="974" cy="101"/>
            </a:xfrm>
            <a:custGeom>
              <a:avLst/>
              <a:gdLst/>
              <a:ahLst/>
              <a:cxnLst/>
              <a:pathLst>
                <a:path w="975" h="101">
                  <a:moveTo>
                    <a:pt x="975" y="48"/>
                  </a:moveTo>
                  <a:lnTo>
                    <a:pt x="975" y="0"/>
                  </a:lnTo>
                  <a:lnTo>
                    <a:pt x="0" y="24"/>
                  </a:lnTo>
                  <a:lnTo>
                    <a:pt x="0" y="101"/>
                  </a:lnTo>
                  <a:lnTo>
                    <a:pt x="975" y="48"/>
                  </a:lnTo>
                  <a:lnTo>
                    <a:pt x="975" y="48"/>
                  </a:lnTo>
                  <a:close/>
                </a:path>
              </a:pathLst>
            </a:custGeom>
            <a:solidFill>
              <a:schemeClr val="bg1"/>
            </a:solidFill>
            <a:ln w="9525">
              <a:noFill/>
            </a:ln>
          </p:spPr>
          <p:txBody>
            <a:bodyPr/>
            <a:p>
              <a:endParaRPr lang="en-US"/>
            </a:p>
          </p:txBody>
        </p:sp>
        <p:sp>
          <p:nvSpPr>
            <p:cNvPr id="8201" name="Freeform 8200"/>
            <p:cNvSpPr/>
            <p:nvPr/>
          </p:nvSpPr>
          <p:spPr>
            <a:xfrm>
              <a:off x="3619" y="3815"/>
              <a:ext cx="2139" cy="198"/>
            </a:xfrm>
            <a:custGeom>
              <a:avLst/>
              <a:gdLst/>
              <a:ahLst/>
              <a:cxnLst/>
              <a:pathLst>
                <a:path w="2141" h="198">
                  <a:moveTo>
                    <a:pt x="2141" y="0"/>
                  </a:moveTo>
                  <a:lnTo>
                    <a:pt x="0" y="156"/>
                  </a:lnTo>
                  <a:lnTo>
                    <a:pt x="0" y="198"/>
                  </a:lnTo>
                  <a:lnTo>
                    <a:pt x="2141" y="0"/>
                  </a:lnTo>
                  <a:lnTo>
                    <a:pt x="2141" y="0"/>
                  </a:lnTo>
                  <a:close/>
                </a:path>
              </a:pathLst>
            </a:custGeom>
            <a:solidFill>
              <a:schemeClr val="bg1"/>
            </a:solidFill>
            <a:ln w="9525">
              <a:noFill/>
            </a:ln>
          </p:spPr>
          <p:txBody>
            <a:bodyPr/>
            <a:p>
              <a:endParaRPr lang="en-US"/>
            </a:p>
          </p:txBody>
        </p:sp>
        <p:sp>
          <p:nvSpPr>
            <p:cNvPr id="8202" name="Freeform 8201"/>
            <p:cNvSpPr/>
            <p:nvPr/>
          </p:nvSpPr>
          <p:spPr>
            <a:xfrm>
              <a:off x="0" y="3971"/>
              <a:ext cx="3619" cy="348"/>
            </a:xfrm>
            <a:custGeom>
              <a:avLst/>
              <a:gdLst/>
              <a:ahLst/>
              <a:cxnLst/>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tileRect/>
            </a:gradFill>
            <a:ln w="9525">
              <a:noFill/>
            </a:ln>
          </p:spPr>
          <p:txBody>
            <a:bodyPr/>
            <a:p>
              <a:endParaRPr lang="en-US"/>
            </a:p>
          </p:txBody>
        </p:sp>
        <p:sp>
          <p:nvSpPr>
            <p:cNvPr id="8203" name="Freeform 8202"/>
            <p:cNvSpPr/>
            <p:nvPr/>
          </p:nvSpPr>
          <p:spPr>
            <a:xfrm>
              <a:off x="2097" y="4043"/>
              <a:ext cx="2514" cy="276"/>
            </a:xfrm>
            <a:custGeom>
              <a:avLst/>
              <a:gdLst/>
              <a:ahLst/>
              <a:cxnLst/>
              <a:pathLst>
                <a:path w="2517" h="276">
                  <a:moveTo>
                    <a:pt x="2182" y="276"/>
                  </a:moveTo>
                  <a:lnTo>
                    <a:pt x="2517" y="204"/>
                  </a:lnTo>
                  <a:lnTo>
                    <a:pt x="2260" y="0"/>
                  </a:lnTo>
                  <a:lnTo>
                    <a:pt x="0" y="276"/>
                  </a:lnTo>
                  <a:lnTo>
                    <a:pt x="2182" y="276"/>
                  </a:lnTo>
                  <a:lnTo>
                    <a:pt x="2182" y="276"/>
                  </a:lnTo>
                  <a:close/>
                </a:path>
              </a:pathLst>
            </a:custGeom>
            <a:solidFill>
              <a:schemeClr val="bg1"/>
            </a:solidFill>
            <a:ln w="9525">
              <a:noFill/>
            </a:ln>
          </p:spPr>
          <p:txBody>
            <a:bodyPr/>
            <a:p>
              <a:endParaRPr lang="en-US"/>
            </a:p>
          </p:txBody>
        </p:sp>
        <p:sp>
          <p:nvSpPr>
            <p:cNvPr id="8204" name="Freeform 8203"/>
            <p:cNvSpPr/>
            <p:nvPr/>
          </p:nvSpPr>
          <p:spPr>
            <a:xfrm>
              <a:off x="4354" y="3869"/>
              <a:ext cx="1404" cy="378"/>
            </a:xfrm>
            <a:custGeom>
              <a:avLst/>
              <a:gdLst/>
              <a:ahLst/>
              <a:cxnLst/>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tileRect/>
            </a:gradFill>
            <a:ln w="9525">
              <a:noFill/>
            </a:ln>
          </p:spPr>
          <p:txBody>
            <a:bodyPr/>
            <a:p>
              <a:endParaRPr lang="en-US"/>
            </a:p>
          </p:txBody>
        </p:sp>
        <p:sp>
          <p:nvSpPr>
            <p:cNvPr id="8205" name="Freeform 8204"/>
            <p:cNvSpPr/>
            <p:nvPr/>
          </p:nvSpPr>
          <p:spPr>
            <a:xfrm>
              <a:off x="5030" y="3151"/>
              <a:ext cx="728" cy="240"/>
            </a:xfrm>
            <a:custGeom>
              <a:avLst/>
              <a:gdLst/>
              <a:ahLst/>
              <a:cxnLst/>
              <a:pathLst>
                <a:path w="729" h="240">
                  <a:moveTo>
                    <a:pt x="729" y="240"/>
                  </a:moveTo>
                  <a:lnTo>
                    <a:pt x="0" y="0"/>
                  </a:lnTo>
                  <a:lnTo>
                    <a:pt x="0" y="6"/>
                  </a:lnTo>
                  <a:lnTo>
                    <a:pt x="729" y="240"/>
                  </a:lnTo>
                  <a:lnTo>
                    <a:pt x="729" y="240"/>
                  </a:lnTo>
                  <a:close/>
                </a:path>
              </a:pathLst>
            </a:custGeom>
            <a:solidFill>
              <a:schemeClr val="bg1"/>
            </a:solidFill>
            <a:ln w="9525">
              <a:noFill/>
            </a:ln>
          </p:spPr>
          <p:txBody>
            <a:bodyPr/>
            <a:p>
              <a:endParaRPr lang="en-US"/>
            </a:p>
          </p:txBody>
        </p:sp>
        <p:sp>
          <p:nvSpPr>
            <p:cNvPr id="8206" name="Freeform 8205"/>
            <p:cNvSpPr/>
            <p:nvPr/>
          </p:nvSpPr>
          <p:spPr>
            <a:xfrm>
              <a:off x="0" y="1486"/>
              <a:ext cx="5030" cy="1671"/>
            </a:xfrm>
            <a:custGeom>
              <a:avLst/>
              <a:gdLst/>
              <a:ahLst/>
              <a:cxnLst/>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tileRect/>
            </a:gradFill>
            <a:ln w="9525">
              <a:noFill/>
            </a:ln>
          </p:spPr>
          <p:txBody>
            <a:bodyPr/>
            <a:p>
              <a:endParaRPr lang="en-US"/>
            </a:p>
          </p:txBody>
        </p:sp>
        <p:sp>
          <p:nvSpPr>
            <p:cNvPr id="8207" name="Freeform 8206"/>
            <p:cNvSpPr/>
            <p:nvPr/>
          </p:nvSpPr>
          <p:spPr>
            <a:xfrm>
              <a:off x="5030" y="3049"/>
              <a:ext cx="728" cy="318"/>
            </a:xfrm>
            <a:custGeom>
              <a:avLst/>
              <a:gdLst/>
              <a:ahLst/>
              <a:cxnLst/>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tileRect/>
            </a:gradFill>
            <a:ln w="9525">
              <a:noFill/>
            </a:ln>
          </p:spPr>
          <p:txBody>
            <a:bodyPr/>
            <a:p>
              <a:endParaRPr lang="en-US"/>
            </a:p>
          </p:txBody>
        </p:sp>
        <p:sp>
          <p:nvSpPr>
            <p:cNvPr id="8208" name="Freeform 8207"/>
            <p:cNvSpPr/>
            <p:nvPr/>
          </p:nvSpPr>
          <p:spPr>
            <a:xfrm>
              <a:off x="0" y="916"/>
              <a:ext cx="5030" cy="2187"/>
            </a:xfrm>
            <a:custGeom>
              <a:avLst/>
              <a:gdLst/>
              <a:ahLst/>
              <a:cxnLst/>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tileRect/>
            </a:gradFill>
            <a:ln w="9525">
              <a:noFill/>
            </a:ln>
          </p:spPr>
          <p:txBody>
            <a:bodyPr/>
            <a:p>
              <a:endParaRPr lang="en-US"/>
            </a:p>
          </p:txBody>
        </p:sp>
        <p:sp>
          <p:nvSpPr>
            <p:cNvPr id="8209" name="Freeform 8208"/>
            <p:cNvSpPr/>
            <p:nvPr/>
          </p:nvSpPr>
          <p:spPr>
            <a:xfrm>
              <a:off x="2294" y="0"/>
              <a:ext cx="3159" cy="2725"/>
            </a:xfrm>
            <a:custGeom>
              <a:avLst/>
              <a:gdLst/>
              <a:ahLst/>
              <a:cxnLst/>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tileRect/>
            </a:gradFill>
            <a:ln w="9525">
              <a:noFill/>
            </a:ln>
          </p:spPr>
          <p:txBody>
            <a:bodyPr/>
            <a:p>
              <a:endParaRPr lang="en-US"/>
            </a:p>
          </p:txBody>
        </p:sp>
        <p:sp>
          <p:nvSpPr>
            <p:cNvPr id="8210" name="Freeform 8209"/>
            <p:cNvSpPr/>
            <p:nvPr/>
          </p:nvSpPr>
          <p:spPr>
            <a:xfrm>
              <a:off x="5435" y="2702"/>
              <a:ext cx="323" cy="299"/>
            </a:xfrm>
            <a:custGeom>
              <a:avLst/>
              <a:gdLst/>
              <a:ahLst/>
              <a:cxnLst/>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tileRect/>
            </a:gradFill>
            <a:ln w="9525">
              <a:noFill/>
            </a:ln>
          </p:spPr>
          <p:txBody>
            <a:bodyPr/>
            <a:p>
              <a:endParaRPr lang="en-US"/>
            </a:p>
          </p:txBody>
        </p:sp>
        <p:sp>
          <p:nvSpPr>
            <p:cNvPr id="8211" name="Freeform 8210"/>
            <p:cNvSpPr/>
            <p:nvPr/>
          </p:nvSpPr>
          <p:spPr>
            <a:xfrm>
              <a:off x="5477" y="2588"/>
              <a:ext cx="281" cy="335"/>
            </a:xfrm>
            <a:custGeom>
              <a:avLst/>
              <a:gdLst/>
              <a:ahLst/>
              <a:cxnLst/>
              <a:pathLst>
                <a:path w="281" h="335">
                  <a:moveTo>
                    <a:pt x="281" y="335"/>
                  </a:moveTo>
                  <a:lnTo>
                    <a:pt x="281" y="173"/>
                  </a:lnTo>
                  <a:lnTo>
                    <a:pt x="96" y="0"/>
                  </a:lnTo>
                  <a:lnTo>
                    <a:pt x="0" y="90"/>
                  </a:lnTo>
                  <a:lnTo>
                    <a:pt x="281" y="335"/>
                  </a:lnTo>
                  <a:lnTo>
                    <a:pt x="281" y="335"/>
                  </a:lnTo>
                  <a:close/>
                </a:path>
              </a:pathLst>
            </a:custGeom>
            <a:solidFill>
              <a:schemeClr val="bg1"/>
            </a:solidFill>
            <a:ln w="9525">
              <a:noFill/>
            </a:ln>
          </p:spPr>
          <p:txBody>
            <a:bodyPr/>
            <a:p>
              <a:endParaRPr lang="en-US"/>
            </a:p>
          </p:txBody>
        </p:sp>
        <p:sp>
          <p:nvSpPr>
            <p:cNvPr id="8212" name="Freeform 8211"/>
            <p:cNvSpPr/>
            <p:nvPr/>
          </p:nvSpPr>
          <p:spPr>
            <a:xfrm>
              <a:off x="2454" y="0"/>
              <a:ext cx="3119" cy="2678"/>
            </a:xfrm>
            <a:custGeom>
              <a:avLst/>
              <a:gdLst/>
              <a:ahLst/>
              <a:cxnLst/>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tileRect/>
            </a:gradFill>
            <a:ln w="9525">
              <a:noFill/>
            </a:ln>
          </p:spPr>
          <p:txBody>
            <a:bodyPr/>
            <a:p>
              <a:endParaRPr lang="en-US"/>
            </a:p>
          </p:txBody>
        </p:sp>
        <p:sp>
          <p:nvSpPr>
            <p:cNvPr id="8213" name="Freeform 8212"/>
            <p:cNvSpPr/>
            <p:nvPr/>
          </p:nvSpPr>
          <p:spPr>
            <a:xfrm>
              <a:off x="5626" y="2534"/>
              <a:ext cx="132" cy="132"/>
            </a:xfrm>
            <a:custGeom>
              <a:avLst/>
              <a:gdLst/>
              <a:ahLst/>
              <a:cxnLst/>
              <a:pathLst>
                <a:path w="132" h="132">
                  <a:moveTo>
                    <a:pt x="132" y="132"/>
                  </a:moveTo>
                  <a:lnTo>
                    <a:pt x="0" y="0"/>
                  </a:lnTo>
                  <a:lnTo>
                    <a:pt x="0" y="0"/>
                  </a:lnTo>
                  <a:lnTo>
                    <a:pt x="132" y="132"/>
                  </a:lnTo>
                  <a:lnTo>
                    <a:pt x="132" y="132"/>
                  </a:lnTo>
                  <a:close/>
                </a:path>
              </a:pathLst>
            </a:custGeom>
            <a:solidFill>
              <a:srgbClr val="FF9999"/>
            </a:solidFill>
            <a:ln w="9525">
              <a:noFill/>
            </a:ln>
          </p:spPr>
          <p:txBody>
            <a:bodyPr/>
            <a:p>
              <a:endParaRPr lang="en-US"/>
            </a:p>
          </p:txBody>
        </p:sp>
        <p:sp>
          <p:nvSpPr>
            <p:cNvPr id="8214" name="Freeform 8213"/>
            <p:cNvSpPr/>
            <p:nvPr/>
          </p:nvSpPr>
          <p:spPr>
            <a:xfrm>
              <a:off x="3112" y="0"/>
              <a:ext cx="2514" cy="2534"/>
            </a:xfrm>
            <a:custGeom>
              <a:avLst/>
              <a:gdLst/>
              <a:ahLst/>
              <a:cxnLst/>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tileRect/>
            </a:gradFill>
            <a:ln w="9525">
              <a:noFill/>
            </a:ln>
          </p:spPr>
          <p:txBody>
            <a:bodyPr/>
            <a:p>
              <a:endParaRPr lang="en-US"/>
            </a:p>
          </p:txBody>
        </p:sp>
        <p:sp>
          <p:nvSpPr>
            <p:cNvPr id="8215" name="Freeform 8214"/>
            <p:cNvSpPr/>
            <p:nvPr/>
          </p:nvSpPr>
          <p:spPr>
            <a:xfrm>
              <a:off x="3488" y="0"/>
              <a:ext cx="2198" cy="2480"/>
            </a:xfrm>
            <a:custGeom>
              <a:avLst/>
              <a:gdLst/>
              <a:ahLst/>
              <a:cxnLst/>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alpha val="100000"/>
                  </a:schemeClr>
                </a:gs>
                <a:gs pos="100000">
                  <a:schemeClr val="bg2"/>
                </a:gs>
              </a:gsLst>
              <a:lin ang="5400000" scaled="1"/>
              <a:tileRect/>
            </a:gradFill>
            <a:ln w="9525">
              <a:noFill/>
            </a:ln>
          </p:spPr>
          <p:txBody>
            <a:bodyPr/>
            <a:p>
              <a:endParaRPr lang="en-US"/>
            </a:p>
          </p:txBody>
        </p:sp>
        <p:sp>
          <p:nvSpPr>
            <p:cNvPr id="8216" name="Freeform 8215"/>
            <p:cNvSpPr/>
            <p:nvPr/>
          </p:nvSpPr>
          <p:spPr>
            <a:xfrm>
              <a:off x="5674" y="2474"/>
              <a:ext cx="84" cy="96"/>
            </a:xfrm>
            <a:custGeom>
              <a:avLst/>
              <a:gdLst/>
              <a:ahLst/>
              <a:cxnLst/>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tileRect/>
            </a:gradFill>
            <a:ln w="9525">
              <a:noFill/>
            </a:ln>
          </p:spPr>
          <p:txBody>
            <a:bodyPr/>
            <a:p>
              <a:endParaRPr lang="en-US"/>
            </a:p>
          </p:txBody>
        </p:sp>
        <p:sp>
          <p:nvSpPr>
            <p:cNvPr id="8217" name="Freeform 8216"/>
            <p:cNvSpPr/>
            <p:nvPr/>
          </p:nvSpPr>
          <p:spPr>
            <a:xfrm>
              <a:off x="5603" y="850"/>
              <a:ext cx="155" cy="516"/>
            </a:xfrm>
            <a:custGeom>
              <a:avLst/>
              <a:gdLst/>
              <a:ahLst/>
              <a:cxnLst/>
              <a:pathLst>
                <a:path w="155" h="516">
                  <a:moveTo>
                    <a:pt x="155" y="516"/>
                  </a:moveTo>
                  <a:lnTo>
                    <a:pt x="155" y="204"/>
                  </a:lnTo>
                  <a:lnTo>
                    <a:pt x="77" y="0"/>
                  </a:lnTo>
                  <a:lnTo>
                    <a:pt x="0" y="192"/>
                  </a:lnTo>
                  <a:lnTo>
                    <a:pt x="155" y="516"/>
                  </a:lnTo>
                  <a:lnTo>
                    <a:pt x="155" y="516"/>
                  </a:lnTo>
                  <a:close/>
                </a:path>
              </a:pathLst>
            </a:custGeom>
            <a:solidFill>
              <a:schemeClr val="bg2"/>
            </a:solidFill>
            <a:ln w="9525">
              <a:noFill/>
            </a:ln>
          </p:spPr>
          <p:txBody>
            <a:bodyPr/>
            <a:p>
              <a:endParaRPr lang="en-US"/>
            </a:p>
          </p:txBody>
        </p:sp>
        <p:sp>
          <p:nvSpPr>
            <p:cNvPr id="8218" name="Freeform 8217"/>
            <p:cNvSpPr/>
            <p:nvPr/>
          </p:nvSpPr>
          <p:spPr>
            <a:xfrm>
              <a:off x="5107" y="0"/>
              <a:ext cx="573" cy="1042"/>
            </a:xfrm>
            <a:custGeom>
              <a:avLst/>
              <a:gdLst/>
              <a:ahLst/>
              <a:cxnLst/>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tileRect/>
            </a:gradFill>
            <a:ln w="9525">
              <a:noFill/>
            </a:ln>
          </p:spPr>
          <p:txBody>
            <a:bodyPr/>
            <a:p>
              <a:endParaRPr lang="en-US"/>
            </a:p>
          </p:txBody>
        </p:sp>
        <p:sp>
          <p:nvSpPr>
            <p:cNvPr id="8219" name="Freeform 8218"/>
            <p:cNvSpPr/>
            <p:nvPr/>
          </p:nvSpPr>
          <p:spPr>
            <a:xfrm>
              <a:off x="5411" y="0"/>
              <a:ext cx="341" cy="796"/>
            </a:xfrm>
            <a:custGeom>
              <a:avLst/>
              <a:gdLst/>
              <a:ahLst/>
              <a:cxnLst/>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tileRect/>
            </a:gradFill>
            <a:ln w="9525">
              <a:noFill/>
            </a:ln>
          </p:spPr>
          <p:txBody>
            <a:bodyPr/>
            <a:p>
              <a:endParaRPr lang="en-US"/>
            </a:p>
          </p:txBody>
        </p:sp>
        <p:sp>
          <p:nvSpPr>
            <p:cNvPr id="8220" name="Freeform 8219"/>
            <p:cNvSpPr/>
            <p:nvPr/>
          </p:nvSpPr>
          <p:spPr>
            <a:xfrm>
              <a:off x="5698" y="653"/>
              <a:ext cx="60" cy="311"/>
            </a:xfrm>
            <a:custGeom>
              <a:avLst/>
              <a:gdLst/>
              <a:ahLst/>
              <a:cxnLst/>
              <a:pathLst>
                <a:path w="60" h="312">
                  <a:moveTo>
                    <a:pt x="0" y="144"/>
                  </a:moveTo>
                  <a:lnTo>
                    <a:pt x="60" y="312"/>
                  </a:lnTo>
                  <a:lnTo>
                    <a:pt x="60" y="6"/>
                  </a:lnTo>
                  <a:lnTo>
                    <a:pt x="54" y="0"/>
                  </a:lnTo>
                  <a:lnTo>
                    <a:pt x="0" y="144"/>
                  </a:lnTo>
                  <a:lnTo>
                    <a:pt x="0" y="144"/>
                  </a:lnTo>
                  <a:close/>
                </a:path>
              </a:pathLst>
            </a:custGeom>
            <a:solidFill>
              <a:schemeClr val="bg2"/>
            </a:solidFill>
            <a:ln w="9525">
              <a:noFill/>
            </a:ln>
          </p:spPr>
          <p:txBody>
            <a:bodyPr/>
            <a:p>
              <a:endParaRPr lang="en-US"/>
            </a:p>
          </p:txBody>
        </p:sp>
        <p:sp>
          <p:nvSpPr>
            <p:cNvPr id="8221" name="Freeform 8220"/>
            <p:cNvSpPr/>
            <p:nvPr/>
          </p:nvSpPr>
          <p:spPr>
            <a:xfrm>
              <a:off x="2" y="1601"/>
              <a:ext cx="5752" cy="1864"/>
            </a:xfrm>
            <a:custGeom>
              <a:avLst/>
              <a:gdLst/>
              <a:ahLst/>
              <a:cxnLst/>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tileRect/>
            </a:gradFill>
            <a:ln w="9525">
              <a:noFill/>
            </a:ln>
          </p:spPr>
          <p:txBody>
            <a:bodyPr/>
            <a:p>
              <a:endParaRPr lang="en-US"/>
            </a:p>
          </p:txBody>
        </p:sp>
        <p:sp>
          <p:nvSpPr>
            <p:cNvPr id="8222" name="Freeform 8221"/>
            <p:cNvSpPr/>
            <p:nvPr/>
          </p:nvSpPr>
          <p:spPr>
            <a:xfrm>
              <a:off x="5754" y="3483"/>
              <a:ext cx="6" cy="6"/>
            </a:xfrm>
            <a:custGeom>
              <a:avLst/>
              <a:gdLst/>
              <a:ahLst/>
              <a:cxnLst/>
              <a:pathLst>
                <a:path w="6" h="6">
                  <a:moveTo>
                    <a:pt x="6" y="6"/>
                  </a:moveTo>
                  <a:lnTo>
                    <a:pt x="0" y="0"/>
                  </a:lnTo>
                  <a:lnTo>
                    <a:pt x="0" y="6"/>
                  </a:lnTo>
                  <a:lnTo>
                    <a:pt x="6" y="6"/>
                  </a:lnTo>
                  <a:lnTo>
                    <a:pt x="6" y="6"/>
                  </a:lnTo>
                  <a:close/>
                </a:path>
              </a:pathLst>
            </a:custGeom>
            <a:solidFill>
              <a:srgbClr val="18FF00"/>
            </a:solidFill>
            <a:ln w="9525">
              <a:noFill/>
            </a:ln>
          </p:spPr>
          <p:txBody>
            <a:bodyPr/>
            <a:p>
              <a:endParaRPr lang="en-US"/>
            </a:p>
          </p:txBody>
        </p:sp>
        <p:sp>
          <p:nvSpPr>
            <p:cNvPr id="8223" name="Freeform 8222"/>
            <p:cNvSpPr/>
            <p:nvPr/>
          </p:nvSpPr>
          <p:spPr>
            <a:xfrm>
              <a:off x="2" y="2152"/>
              <a:ext cx="5752" cy="1337"/>
            </a:xfrm>
            <a:custGeom>
              <a:avLst/>
              <a:gdLst/>
              <a:ahLst/>
              <a:cxnLst/>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tileRect/>
            </a:gradFill>
            <a:ln w="9525">
              <a:noFill/>
            </a:ln>
          </p:spPr>
          <p:txBody>
            <a:bodyPr/>
            <a:p>
              <a:endParaRPr lang="en-US"/>
            </a:p>
          </p:txBody>
        </p:sp>
        <p:sp>
          <p:nvSpPr>
            <p:cNvPr id="8224" name="Freeform 8223"/>
            <p:cNvSpPr/>
            <p:nvPr/>
          </p:nvSpPr>
          <p:spPr>
            <a:xfrm>
              <a:off x="2" y="3177"/>
              <a:ext cx="5752" cy="414"/>
            </a:xfrm>
            <a:custGeom>
              <a:avLst/>
              <a:gdLst/>
              <a:ahLst/>
              <a:cxnLst/>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tileRect/>
            </a:gradFill>
            <a:ln w="9525">
              <a:noFill/>
            </a:ln>
          </p:spPr>
          <p:txBody>
            <a:bodyPr/>
            <a:p>
              <a:endParaRPr lang="en-US"/>
            </a:p>
          </p:txBody>
        </p:sp>
        <p:sp>
          <p:nvSpPr>
            <p:cNvPr id="8225" name="Freeform 8224"/>
            <p:cNvSpPr/>
            <p:nvPr/>
          </p:nvSpPr>
          <p:spPr>
            <a:xfrm>
              <a:off x="1297" y="0"/>
              <a:ext cx="4457" cy="3177"/>
            </a:xfrm>
            <a:custGeom>
              <a:avLst/>
              <a:gdLst/>
              <a:ahLst/>
              <a:cxnLst/>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tileRect/>
            </a:gradFill>
            <a:ln w="9525">
              <a:noFill/>
            </a:ln>
          </p:spPr>
          <p:txBody>
            <a:bodyPr/>
            <a:p>
              <a:endParaRPr lang="en-US"/>
            </a:p>
          </p:txBody>
        </p:sp>
        <p:sp>
          <p:nvSpPr>
            <p:cNvPr id="8226" name="Freeform 8225"/>
            <p:cNvSpPr/>
            <p:nvPr/>
          </p:nvSpPr>
          <p:spPr>
            <a:xfrm>
              <a:off x="3321" y="0"/>
              <a:ext cx="2433" cy="2614"/>
            </a:xfrm>
            <a:custGeom>
              <a:avLst/>
              <a:gdLst/>
              <a:ahLst/>
              <a:cxnLst/>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tileRect/>
            </a:gradFill>
            <a:ln w="9525">
              <a:noFill/>
            </a:ln>
          </p:spPr>
          <p:txBody>
            <a:bodyPr/>
            <a:p>
              <a:endParaRPr lang="en-US"/>
            </a:p>
          </p:txBody>
        </p:sp>
        <p:sp>
          <p:nvSpPr>
            <p:cNvPr id="8227" name="Freeform 8226"/>
            <p:cNvSpPr/>
            <p:nvPr/>
          </p:nvSpPr>
          <p:spPr>
            <a:xfrm>
              <a:off x="3950" y="0"/>
              <a:ext cx="1804" cy="2464"/>
            </a:xfrm>
            <a:custGeom>
              <a:avLst/>
              <a:gdLst/>
              <a:ahLst/>
              <a:cxnLst/>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tileRect/>
            </a:gradFill>
            <a:ln w="9525">
              <a:noFill/>
            </a:ln>
          </p:spPr>
          <p:txBody>
            <a:bodyPr/>
            <a:p>
              <a:endParaRPr lang="en-US"/>
            </a:p>
          </p:txBody>
        </p:sp>
        <p:sp>
          <p:nvSpPr>
            <p:cNvPr id="8228" name="Freeform 8227"/>
            <p:cNvSpPr/>
            <p:nvPr/>
          </p:nvSpPr>
          <p:spPr>
            <a:xfrm>
              <a:off x="4519" y="0"/>
              <a:ext cx="1235" cy="2074"/>
            </a:xfrm>
            <a:custGeom>
              <a:avLst/>
              <a:gdLst/>
              <a:ahLst/>
              <a:cxnLst/>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tileRect/>
            </a:gradFill>
            <a:ln w="9525">
              <a:noFill/>
            </a:ln>
          </p:spPr>
          <p:txBody>
            <a:bodyPr/>
            <a:p>
              <a:endParaRPr lang="en-US"/>
            </a:p>
          </p:txBody>
        </p:sp>
        <p:sp>
          <p:nvSpPr>
            <p:cNvPr id="8229" name="Freeform 8228"/>
            <p:cNvSpPr/>
            <p:nvPr/>
          </p:nvSpPr>
          <p:spPr>
            <a:xfrm>
              <a:off x="4694" y="0"/>
              <a:ext cx="1060" cy="1936"/>
            </a:xfrm>
            <a:custGeom>
              <a:avLst/>
              <a:gdLst/>
              <a:ahLst/>
              <a:cxnLst/>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tileRect/>
            </a:gradFill>
            <a:ln w="9525">
              <a:noFill/>
            </a:ln>
          </p:spPr>
          <p:txBody>
            <a:bodyPr/>
            <a:p>
              <a:endParaRPr lang="en-US"/>
            </a:p>
          </p:txBody>
        </p:sp>
        <p:sp>
          <p:nvSpPr>
            <p:cNvPr id="8230" name="Freeform 8229"/>
            <p:cNvSpPr/>
            <p:nvPr/>
          </p:nvSpPr>
          <p:spPr>
            <a:xfrm>
              <a:off x="4981" y="0"/>
              <a:ext cx="773" cy="1487"/>
            </a:xfrm>
            <a:custGeom>
              <a:avLst/>
              <a:gdLst/>
              <a:ahLst/>
              <a:cxnLst/>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tileRect/>
            </a:gradFill>
            <a:ln w="9525">
              <a:noFill/>
            </a:ln>
          </p:spPr>
          <p:txBody>
            <a:bodyPr/>
            <a:p>
              <a:endParaRPr lang="en-US"/>
            </a:p>
          </p:txBody>
        </p:sp>
        <p:grpSp>
          <p:nvGrpSpPr>
            <p:cNvPr id="8231" name="Group 8230"/>
            <p:cNvGrpSpPr/>
            <p:nvPr userDrawn="1"/>
          </p:nvGrpSpPr>
          <p:grpSpPr>
            <a:xfrm>
              <a:off x="0" y="1632"/>
              <a:ext cx="5758" cy="1858"/>
              <a:chOff x="0" y="1632"/>
              <a:chExt cx="5758" cy="1858"/>
            </a:xfrm>
          </p:grpSpPr>
          <p:sp>
            <p:nvSpPr>
              <p:cNvPr id="8232" name="Freeform 8231"/>
              <p:cNvSpPr/>
              <p:nvPr/>
            </p:nvSpPr>
            <p:spPr>
              <a:xfrm>
                <a:off x="0" y="1632"/>
                <a:ext cx="3670" cy="1313"/>
              </a:xfrm>
              <a:custGeom>
                <a:avLst/>
                <a:gdLst/>
                <a:ahLst/>
                <a:cxnLst/>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tileRect/>
              </a:gradFill>
              <a:ln w="9525">
                <a:noFill/>
              </a:ln>
            </p:spPr>
            <p:txBody>
              <a:bodyPr/>
              <a:p>
                <a:endParaRPr lang="en-US"/>
              </a:p>
            </p:txBody>
          </p:sp>
          <p:sp>
            <p:nvSpPr>
              <p:cNvPr id="8233" name="Freeform 8232"/>
              <p:cNvSpPr/>
              <p:nvPr/>
            </p:nvSpPr>
            <p:spPr>
              <a:xfrm>
                <a:off x="3646" y="2795"/>
                <a:ext cx="2112" cy="695"/>
              </a:xfrm>
              <a:custGeom>
                <a:avLst/>
                <a:gdLst/>
                <a:ahLst/>
                <a:cxnLst/>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tileRect/>
              </a:gradFill>
              <a:ln w="9525">
                <a:noFill/>
              </a:ln>
            </p:spPr>
            <p:txBody>
              <a:bodyPr/>
              <a:p>
                <a:endParaRPr lang="en-US"/>
              </a:p>
            </p:txBody>
          </p:sp>
        </p:grpSp>
      </p:grpSp>
      <p:sp>
        <p:nvSpPr>
          <p:cNvPr id="8234" name="Title 8233"/>
          <p:cNvSpPr>
            <a:spLocks noGrp="1"/>
          </p:cNvSpPr>
          <p:nvPr>
            <p:ph type="ctrTitle" sz="quarter"/>
          </p:nvPr>
        </p:nvSpPr>
        <p:spPr>
          <a:xfrm>
            <a:off x="457200" y="1600200"/>
            <a:ext cx="8229600" cy="1828800"/>
          </a:xfrm>
          <a:prstGeom prst="rect">
            <a:avLst/>
          </a:prstGeom>
          <a:noFill/>
          <a:ln w="9525">
            <a:noFill/>
          </a:ln>
        </p:spPr>
        <p:txBody>
          <a:bodyPr anchor="ctr"/>
          <a:lstStyle>
            <a:lvl1pPr lvl="0">
              <a:defRPr sz="4800"/>
            </a:lvl1pPr>
          </a:lstStyle>
          <a:p>
            <a:pPr lvl="0"/>
            <a:r>
              <a:rPr dirty="0"/>
              <a:t>Click to edit Master title style</a:t>
            </a:r>
            <a:endParaRPr dirty="0"/>
          </a:p>
        </p:txBody>
      </p:sp>
      <p:sp>
        <p:nvSpPr>
          <p:cNvPr id="8235" name="Subtitle 8234"/>
          <p:cNvSpPr>
            <a:spLocks noGrp="1"/>
          </p:cNvSpPr>
          <p:nvPr>
            <p:ph type="subTitle" sz="quarter" idx="1"/>
          </p:nvPr>
        </p:nvSpPr>
        <p:spPr>
          <a:xfrm>
            <a:off x="1371600" y="3886200"/>
            <a:ext cx="6400800" cy="1752600"/>
          </a:xfrm>
          <a:prstGeom prst="rect">
            <a:avLst/>
          </a:prstGeom>
          <a:noFill/>
          <a:ln w="9525">
            <a:noFill/>
          </a:ln>
        </p:spPr>
        <p:txBody>
          <a:bodyPr anchor="t"/>
          <a:lstStyle>
            <a:lvl1pPr marL="0" lvl="0" indent="0" algn="ctr">
              <a:buNone/>
              <a:defRPr sz="3600"/>
            </a:lvl1pPr>
            <a:lvl2pPr marL="457200" lvl="1" indent="0" algn="ctr">
              <a:buNone/>
              <a:defRPr sz="3600"/>
            </a:lvl2pPr>
            <a:lvl3pPr marL="914400" lvl="2" indent="0" algn="ctr">
              <a:buNone/>
              <a:defRPr sz="3600"/>
            </a:lvl3pPr>
            <a:lvl4pPr marL="1371600" lvl="3" indent="0" algn="ctr">
              <a:buNone/>
              <a:defRPr sz="3600"/>
            </a:lvl4pPr>
            <a:lvl5pPr marL="1828800" lvl="4" indent="0" algn="ctr">
              <a:buNone/>
              <a:defRPr sz="3600"/>
            </a:lvl5pPr>
          </a:lstStyle>
          <a:p>
            <a:pPr lvl="0"/>
            <a:r>
              <a:rPr dirty="0"/>
              <a:t>Click to edit Master subtitle style</a:t>
            </a:r>
            <a:endParaRPr dirty="0"/>
          </a:p>
        </p:txBody>
      </p:sp>
      <p:sp>
        <p:nvSpPr>
          <p:cNvPr id="8236" name="Date Placeholder 8235"/>
          <p:cNvSpPr>
            <a:spLocks noGrp="1"/>
          </p:cNvSpPr>
          <p:nvPr>
            <p:ph type="dt" sz="quarter" idx="2"/>
          </p:nvPr>
        </p:nvSpPr>
        <p:spPr>
          <a:xfrm>
            <a:off x="457200" y="6243638"/>
            <a:ext cx="2133600" cy="457200"/>
          </a:xfrm>
          <a:prstGeom prst="rect">
            <a:avLst/>
          </a:prstGeom>
          <a:noFill/>
          <a:ln w="9525">
            <a:noFill/>
          </a:ln>
        </p:spPr>
        <p:txBody>
          <a:bodyPr anchor="b"/>
          <a:lstStyle>
            <a:lvl1pPr>
              <a:defRPr sz="1200"/>
            </a:lvl1pPr>
          </a:lstStyle>
          <a:p>
            <a:endParaRPr lang="hr-HR" dirty="0">
              <a:effectLst>
                <a:outerShdw blurRad="38100" dist="38100" dir="2700000">
                  <a:srgbClr val="C0C0C0"/>
                </a:outerShdw>
              </a:effectLst>
            </a:endParaRPr>
          </a:p>
        </p:txBody>
      </p:sp>
      <p:sp>
        <p:nvSpPr>
          <p:cNvPr id="8237" name="Footer Placeholder 8236"/>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vl1pPr>
          </a:lstStyle>
          <a:p>
            <a:endParaRPr lang="hr-HR" dirty="0">
              <a:effectLst>
                <a:outerShdw blurRad="38100" dist="38100" dir="2700000">
                  <a:srgbClr val="C0C0C0"/>
                </a:outerShdw>
              </a:effectLst>
            </a:endParaRPr>
          </a:p>
        </p:txBody>
      </p:sp>
      <p:sp>
        <p:nvSpPr>
          <p:cNvPr id="8238" name="Slide Number Placeholder 8237"/>
          <p:cNvSpPr>
            <a:spLocks noGrp="1"/>
          </p:cNvSpPr>
          <p:nvPr>
            <p:ph type="sldNum" sz="quarter" idx="4"/>
          </p:nvPr>
        </p:nvSpPr>
        <p:spPr>
          <a:xfrm>
            <a:off x="6553200" y="6243638"/>
            <a:ext cx="2133600" cy="457200"/>
          </a:xfrm>
          <a:prstGeom prst="rect">
            <a:avLst/>
          </a:prstGeom>
          <a:noFill/>
          <a:ln w="9525">
            <a:noFill/>
          </a:ln>
        </p:spPr>
        <p:txBody>
          <a:bodyPr anchor="b"/>
          <a:lstStyle>
            <a:lvl1pPr algn="r">
              <a:defRPr sz="1200"/>
            </a:lvl1pPr>
          </a:lstStyle>
          <a:p>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5" name="Footer Placeholder 4"/>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5" name="Footer Placeholder 4"/>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3072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3072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6" name="Footer Placeholder 5"/>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7" name="Slide Number Placeholder 6"/>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8" name="Footer Placeholder 7"/>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9" name="Slide Number Placeholder 8"/>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4" name="Footer Placeholder 3"/>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5" name="Slide Number Placeholder 4"/>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3" name="Footer Placeholder 2"/>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4" name="Slide Number Placeholder 3"/>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5" name="Footer Placeholder 4"/>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6" name="Footer Placeholder 5"/>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7" name="Slide Number Placeholder 6"/>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6" name="Footer Placeholder 5"/>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7" name="Slide Number Placeholder 6"/>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5" name="Footer Placeholder 4"/>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52930" cy="5853112"/>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5" name="Footer Placeholder 4"/>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6" name="Slide Number Placeholder 5"/>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3072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3072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6" name="Footer Placeholder 5"/>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7" name="Slide Number Placeholder 6"/>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8" name="Footer Placeholder 7"/>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9" name="Slide Number Placeholder 8"/>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4" name="Footer Placeholder 3"/>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5" name="Slide Number Placeholder 4"/>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3" name="Footer Placeholder 2"/>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4" name="Slide Number Placeholder 3"/>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6" name="Footer Placeholder 5"/>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7" name="Slide Number Placeholder 6"/>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hr-HR" dirty="0">
              <a:effectLst>
                <a:outerShdw blurRad="38100" dist="38100" dir="2700000">
                  <a:srgbClr val="C0C0C0"/>
                </a:outerShdw>
              </a:effectLst>
            </a:endParaRPr>
          </a:p>
        </p:txBody>
      </p:sp>
      <p:sp>
        <p:nvSpPr>
          <p:cNvPr id="6" name="Footer Placeholder 5"/>
          <p:cNvSpPr>
            <a:spLocks noGrp="1"/>
          </p:cNvSpPr>
          <p:nvPr>
            <p:ph type="ftr" sz="quarter" idx="11"/>
          </p:nvPr>
        </p:nvSpPr>
        <p:spPr/>
        <p:txBody>
          <a:bodyPr/>
          <a:lstStyle/>
          <a:p>
            <a:pPr lvl="0"/>
            <a:endParaRPr lang="hr-HR" dirty="0">
              <a:effectLst>
                <a:outerShdw blurRad="38100" dist="38100" dir="2700000">
                  <a:srgbClr val="C0C0C0"/>
                </a:outerShdw>
              </a:effectLst>
            </a:endParaRPr>
          </a:p>
        </p:txBody>
      </p:sp>
      <p:sp>
        <p:nvSpPr>
          <p:cNvPr id="7" name="Slide Number Placeholder 6"/>
          <p:cNvSpPr>
            <a:spLocks noGrp="1"/>
          </p:cNvSpPr>
          <p:nvPr>
            <p:ph type="sldNum" sz="quarter" idx="12"/>
          </p:nvPr>
        </p:nvSpPr>
        <p:spPr/>
        <p:txBody>
          <a:body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3.png"/><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image" Target="../media/image3.png"/><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5" Type="http://schemas.openxmlformats.org/officeDocument/2006/relationships/theme" Target="../theme/theme3.xml"/><Relationship Id="rId14" Type="http://schemas.openxmlformats.org/officeDocument/2006/relationships/image" Target="../media/image3.png"/><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tileRect/>
        </a:gradFill>
        <a:effectLst/>
      </p:bgPr>
    </p:bg>
    <p:spTree>
      <p:nvGrpSpPr>
        <p:cNvPr id="1" name=""/>
        <p:cNvGrpSpPr/>
        <p:nvPr/>
      </p:nvGrpSpPr>
      <p:grpSpPr/>
      <p:grpSp>
        <p:nvGrpSpPr>
          <p:cNvPr id="7170" name="Group 7169"/>
          <p:cNvGrpSpPr/>
          <p:nvPr/>
        </p:nvGrpSpPr>
        <p:grpSpPr>
          <a:xfrm>
            <a:off x="0" y="0"/>
            <a:ext cx="9144000" cy="6856413"/>
            <a:chOff x="0" y="0"/>
            <a:chExt cx="5760" cy="4319"/>
          </a:xfrm>
        </p:grpSpPr>
        <p:sp>
          <p:nvSpPr>
            <p:cNvPr id="7171" name="Freeform 7170"/>
            <p:cNvSpPr/>
            <p:nvPr/>
          </p:nvSpPr>
          <p:spPr>
            <a:xfrm>
              <a:off x="0" y="12"/>
              <a:ext cx="5758" cy="3273"/>
            </a:xfrm>
            <a:custGeom>
              <a:avLst/>
              <a:gdLst/>
              <a:ahLst/>
              <a:cxnLst/>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tileRect/>
            </a:gradFill>
            <a:ln w="9525">
              <a:noFill/>
            </a:ln>
          </p:spPr>
          <p:txBody>
            <a:bodyPr/>
            <a:p>
              <a:endParaRPr lang="en-US"/>
            </a:p>
          </p:txBody>
        </p:sp>
        <p:sp>
          <p:nvSpPr>
            <p:cNvPr id="7172" name="Freeform 7171"/>
            <p:cNvSpPr/>
            <p:nvPr/>
          </p:nvSpPr>
          <p:spPr>
            <a:xfrm>
              <a:off x="149" y="0"/>
              <a:ext cx="5609" cy="3243"/>
            </a:xfrm>
            <a:custGeom>
              <a:avLst/>
              <a:gdLst/>
              <a:ahLst/>
              <a:cxnLst/>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tileRect/>
            </a:gradFill>
            <a:ln w="9525">
              <a:noFill/>
            </a:ln>
          </p:spPr>
          <p:txBody>
            <a:bodyPr/>
            <a:p>
              <a:endParaRPr lang="en-US"/>
            </a:p>
          </p:txBody>
        </p:sp>
        <p:sp>
          <p:nvSpPr>
            <p:cNvPr id="7173" name="Freeform 7172"/>
            <p:cNvSpPr/>
            <p:nvPr/>
          </p:nvSpPr>
          <p:spPr>
            <a:xfrm>
              <a:off x="0" y="3433"/>
              <a:ext cx="4038" cy="191"/>
            </a:xfrm>
            <a:custGeom>
              <a:avLst/>
              <a:gdLst/>
              <a:ahLst/>
              <a:cxnLst/>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tileRect/>
            </a:gradFill>
            <a:ln w="9525">
              <a:noFill/>
            </a:ln>
          </p:spPr>
          <p:txBody>
            <a:bodyPr/>
            <a:p>
              <a:endParaRPr lang="en-US"/>
            </a:p>
          </p:txBody>
        </p:sp>
        <p:sp>
          <p:nvSpPr>
            <p:cNvPr id="7174" name="Freeform 7173"/>
            <p:cNvSpPr/>
            <p:nvPr/>
          </p:nvSpPr>
          <p:spPr>
            <a:xfrm>
              <a:off x="4038" y="3577"/>
              <a:ext cx="1720" cy="65"/>
            </a:xfrm>
            <a:custGeom>
              <a:avLst/>
              <a:gdLst/>
              <a:ahLst/>
              <a:cxnLst/>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tileRect/>
            </a:gradFill>
            <a:ln w="9525">
              <a:noFill/>
            </a:ln>
          </p:spPr>
          <p:txBody>
            <a:bodyPr/>
            <a:p>
              <a:endParaRPr lang="en-US"/>
            </a:p>
          </p:txBody>
        </p:sp>
        <p:sp>
          <p:nvSpPr>
            <p:cNvPr id="7175" name="Freeform 7174"/>
            <p:cNvSpPr/>
            <p:nvPr/>
          </p:nvSpPr>
          <p:spPr>
            <a:xfrm>
              <a:off x="0" y="3726"/>
              <a:ext cx="4784" cy="329"/>
            </a:xfrm>
            <a:custGeom>
              <a:avLst/>
              <a:gdLst/>
              <a:ahLst/>
              <a:cxnLst/>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alpha val="100000"/>
                  </a:schemeClr>
                </a:gs>
                <a:gs pos="100000">
                  <a:schemeClr val="bg1"/>
                </a:gs>
              </a:gsLst>
              <a:lin ang="0" scaled="1"/>
              <a:tileRect/>
            </a:gradFill>
            <a:ln w="9525">
              <a:noFill/>
            </a:ln>
          </p:spPr>
          <p:txBody>
            <a:bodyPr/>
            <a:p>
              <a:endParaRPr lang="en-US"/>
            </a:p>
          </p:txBody>
        </p:sp>
        <p:sp>
          <p:nvSpPr>
            <p:cNvPr id="7176" name="Freeform 7175"/>
            <p:cNvSpPr/>
            <p:nvPr/>
          </p:nvSpPr>
          <p:spPr>
            <a:xfrm>
              <a:off x="4784" y="3702"/>
              <a:ext cx="974" cy="101"/>
            </a:xfrm>
            <a:custGeom>
              <a:avLst/>
              <a:gdLst/>
              <a:ahLst/>
              <a:cxnLst/>
              <a:pathLst>
                <a:path w="975" h="101">
                  <a:moveTo>
                    <a:pt x="975" y="48"/>
                  </a:moveTo>
                  <a:lnTo>
                    <a:pt x="975" y="0"/>
                  </a:lnTo>
                  <a:lnTo>
                    <a:pt x="0" y="24"/>
                  </a:lnTo>
                  <a:lnTo>
                    <a:pt x="0" y="101"/>
                  </a:lnTo>
                  <a:lnTo>
                    <a:pt x="975" y="48"/>
                  </a:lnTo>
                  <a:lnTo>
                    <a:pt x="975" y="48"/>
                  </a:lnTo>
                  <a:close/>
                </a:path>
              </a:pathLst>
            </a:custGeom>
            <a:solidFill>
              <a:schemeClr val="bg1"/>
            </a:solidFill>
            <a:ln w="9525">
              <a:noFill/>
            </a:ln>
          </p:spPr>
          <p:txBody>
            <a:bodyPr/>
            <a:p>
              <a:endParaRPr lang="en-US"/>
            </a:p>
          </p:txBody>
        </p:sp>
        <p:sp>
          <p:nvSpPr>
            <p:cNvPr id="7177" name="Freeform 7176"/>
            <p:cNvSpPr/>
            <p:nvPr/>
          </p:nvSpPr>
          <p:spPr>
            <a:xfrm>
              <a:off x="3619" y="3815"/>
              <a:ext cx="2139" cy="198"/>
            </a:xfrm>
            <a:custGeom>
              <a:avLst/>
              <a:gdLst/>
              <a:ahLst/>
              <a:cxnLst/>
              <a:pathLst>
                <a:path w="2141" h="198">
                  <a:moveTo>
                    <a:pt x="2141" y="0"/>
                  </a:moveTo>
                  <a:lnTo>
                    <a:pt x="0" y="156"/>
                  </a:lnTo>
                  <a:lnTo>
                    <a:pt x="0" y="198"/>
                  </a:lnTo>
                  <a:lnTo>
                    <a:pt x="2141" y="0"/>
                  </a:lnTo>
                  <a:lnTo>
                    <a:pt x="2141" y="0"/>
                  </a:lnTo>
                  <a:close/>
                </a:path>
              </a:pathLst>
            </a:custGeom>
            <a:solidFill>
              <a:schemeClr val="bg1"/>
            </a:solidFill>
            <a:ln w="9525">
              <a:noFill/>
            </a:ln>
          </p:spPr>
          <p:txBody>
            <a:bodyPr/>
            <a:p>
              <a:endParaRPr lang="en-US"/>
            </a:p>
          </p:txBody>
        </p:sp>
        <p:sp>
          <p:nvSpPr>
            <p:cNvPr id="7178" name="Freeform 7177"/>
            <p:cNvSpPr/>
            <p:nvPr/>
          </p:nvSpPr>
          <p:spPr>
            <a:xfrm>
              <a:off x="0" y="3971"/>
              <a:ext cx="3619" cy="348"/>
            </a:xfrm>
            <a:custGeom>
              <a:avLst/>
              <a:gdLst/>
              <a:ahLst/>
              <a:cxnLst/>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tileRect/>
            </a:gradFill>
            <a:ln w="9525">
              <a:noFill/>
            </a:ln>
          </p:spPr>
          <p:txBody>
            <a:bodyPr/>
            <a:p>
              <a:endParaRPr lang="en-US"/>
            </a:p>
          </p:txBody>
        </p:sp>
        <p:sp>
          <p:nvSpPr>
            <p:cNvPr id="7179" name="Freeform 7178"/>
            <p:cNvSpPr/>
            <p:nvPr/>
          </p:nvSpPr>
          <p:spPr>
            <a:xfrm>
              <a:off x="2097" y="4043"/>
              <a:ext cx="2514" cy="276"/>
            </a:xfrm>
            <a:custGeom>
              <a:avLst/>
              <a:gdLst/>
              <a:ahLst/>
              <a:cxnLst/>
              <a:pathLst>
                <a:path w="2517" h="276">
                  <a:moveTo>
                    <a:pt x="2182" y="276"/>
                  </a:moveTo>
                  <a:lnTo>
                    <a:pt x="2517" y="204"/>
                  </a:lnTo>
                  <a:lnTo>
                    <a:pt x="2260" y="0"/>
                  </a:lnTo>
                  <a:lnTo>
                    <a:pt x="0" y="276"/>
                  </a:lnTo>
                  <a:lnTo>
                    <a:pt x="2182" y="276"/>
                  </a:lnTo>
                  <a:lnTo>
                    <a:pt x="2182" y="276"/>
                  </a:lnTo>
                  <a:close/>
                </a:path>
              </a:pathLst>
            </a:custGeom>
            <a:solidFill>
              <a:schemeClr val="bg1"/>
            </a:solidFill>
            <a:ln w="9525">
              <a:noFill/>
            </a:ln>
          </p:spPr>
          <p:txBody>
            <a:bodyPr/>
            <a:p>
              <a:endParaRPr lang="en-US"/>
            </a:p>
          </p:txBody>
        </p:sp>
        <p:sp>
          <p:nvSpPr>
            <p:cNvPr id="7180" name="Freeform 7179"/>
            <p:cNvSpPr/>
            <p:nvPr/>
          </p:nvSpPr>
          <p:spPr>
            <a:xfrm>
              <a:off x="4354" y="3869"/>
              <a:ext cx="1404" cy="378"/>
            </a:xfrm>
            <a:custGeom>
              <a:avLst/>
              <a:gdLst/>
              <a:ahLst/>
              <a:cxnLst/>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tileRect/>
            </a:gradFill>
            <a:ln w="9525">
              <a:noFill/>
            </a:ln>
          </p:spPr>
          <p:txBody>
            <a:bodyPr/>
            <a:p>
              <a:endParaRPr lang="en-US"/>
            </a:p>
          </p:txBody>
        </p:sp>
        <p:sp>
          <p:nvSpPr>
            <p:cNvPr id="7181" name="Freeform 7180"/>
            <p:cNvSpPr/>
            <p:nvPr/>
          </p:nvSpPr>
          <p:spPr>
            <a:xfrm>
              <a:off x="5030" y="3151"/>
              <a:ext cx="728" cy="240"/>
            </a:xfrm>
            <a:custGeom>
              <a:avLst/>
              <a:gdLst/>
              <a:ahLst/>
              <a:cxnLst/>
              <a:pathLst>
                <a:path w="729" h="240">
                  <a:moveTo>
                    <a:pt x="729" y="240"/>
                  </a:moveTo>
                  <a:lnTo>
                    <a:pt x="0" y="0"/>
                  </a:lnTo>
                  <a:lnTo>
                    <a:pt x="0" y="6"/>
                  </a:lnTo>
                  <a:lnTo>
                    <a:pt x="729" y="240"/>
                  </a:lnTo>
                  <a:lnTo>
                    <a:pt x="729" y="240"/>
                  </a:lnTo>
                  <a:close/>
                </a:path>
              </a:pathLst>
            </a:custGeom>
            <a:solidFill>
              <a:schemeClr val="bg1"/>
            </a:solidFill>
            <a:ln w="9525">
              <a:noFill/>
            </a:ln>
          </p:spPr>
          <p:txBody>
            <a:bodyPr/>
            <a:p>
              <a:endParaRPr lang="en-US"/>
            </a:p>
          </p:txBody>
        </p:sp>
        <p:sp>
          <p:nvSpPr>
            <p:cNvPr id="7182" name="Freeform 7181"/>
            <p:cNvSpPr/>
            <p:nvPr/>
          </p:nvSpPr>
          <p:spPr>
            <a:xfrm>
              <a:off x="0" y="1486"/>
              <a:ext cx="5030" cy="1671"/>
            </a:xfrm>
            <a:custGeom>
              <a:avLst/>
              <a:gdLst/>
              <a:ahLst/>
              <a:cxnLst/>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tileRect/>
            </a:gradFill>
            <a:ln w="9525">
              <a:noFill/>
            </a:ln>
          </p:spPr>
          <p:txBody>
            <a:bodyPr/>
            <a:p>
              <a:endParaRPr lang="en-US"/>
            </a:p>
          </p:txBody>
        </p:sp>
        <p:sp>
          <p:nvSpPr>
            <p:cNvPr id="7183" name="Freeform 7182"/>
            <p:cNvSpPr/>
            <p:nvPr/>
          </p:nvSpPr>
          <p:spPr>
            <a:xfrm>
              <a:off x="5030" y="3049"/>
              <a:ext cx="728" cy="318"/>
            </a:xfrm>
            <a:custGeom>
              <a:avLst/>
              <a:gdLst/>
              <a:ahLst/>
              <a:cxnLst/>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tileRect/>
            </a:gradFill>
            <a:ln w="9525">
              <a:noFill/>
            </a:ln>
          </p:spPr>
          <p:txBody>
            <a:bodyPr/>
            <a:p>
              <a:endParaRPr lang="en-US"/>
            </a:p>
          </p:txBody>
        </p:sp>
        <p:sp>
          <p:nvSpPr>
            <p:cNvPr id="7184" name="Freeform 7183"/>
            <p:cNvSpPr/>
            <p:nvPr/>
          </p:nvSpPr>
          <p:spPr>
            <a:xfrm>
              <a:off x="0" y="916"/>
              <a:ext cx="5030" cy="2187"/>
            </a:xfrm>
            <a:custGeom>
              <a:avLst/>
              <a:gdLst/>
              <a:ahLst/>
              <a:cxnLst/>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tileRect/>
            </a:gradFill>
            <a:ln w="9525">
              <a:noFill/>
            </a:ln>
          </p:spPr>
          <p:txBody>
            <a:bodyPr/>
            <a:p>
              <a:endParaRPr lang="en-US"/>
            </a:p>
          </p:txBody>
        </p:sp>
        <p:sp>
          <p:nvSpPr>
            <p:cNvPr id="7185" name="Freeform 7184"/>
            <p:cNvSpPr/>
            <p:nvPr/>
          </p:nvSpPr>
          <p:spPr>
            <a:xfrm>
              <a:off x="2294" y="0"/>
              <a:ext cx="3159" cy="2725"/>
            </a:xfrm>
            <a:custGeom>
              <a:avLst/>
              <a:gdLst/>
              <a:ahLst/>
              <a:cxnLst/>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tileRect/>
            </a:gradFill>
            <a:ln w="9525">
              <a:noFill/>
            </a:ln>
          </p:spPr>
          <p:txBody>
            <a:bodyPr/>
            <a:p>
              <a:endParaRPr lang="en-US"/>
            </a:p>
          </p:txBody>
        </p:sp>
        <p:sp>
          <p:nvSpPr>
            <p:cNvPr id="7186" name="Freeform 7185"/>
            <p:cNvSpPr/>
            <p:nvPr/>
          </p:nvSpPr>
          <p:spPr>
            <a:xfrm>
              <a:off x="5435" y="2702"/>
              <a:ext cx="323" cy="299"/>
            </a:xfrm>
            <a:custGeom>
              <a:avLst/>
              <a:gdLst/>
              <a:ahLst/>
              <a:cxnLst/>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tileRect/>
            </a:gradFill>
            <a:ln w="9525">
              <a:noFill/>
            </a:ln>
          </p:spPr>
          <p:txBody>
            <a:bodyPr/>
            <a:p>
              <a:endParaRPr lang="en-US"/>
            </a:p>
          </p:txBody>
        </p:sp>
        <p:sp>
          <p:nvSpPr>
            <p:cNvPr id="7187" name="Freeform 7186"/>
            <p:cNvSpPr/>
            <p:nvPr/>
          </p:nvSpPr>
          <p:spPr>
            <a:xfrm>
              <a:off x="5477" y="2588"/>
              <a:ext cx="281" cy="335"/>
            </a:xfrm>
            <a:custGeom>
              <a:avLst/>
              <a:gdLst/>
              <a:ahLst/>
              <a:cxnLst/>
              <a:pathLst>
                <a:path w="281" h="335">
                  <a:moveTo>
                    <a:pt x="281" y="335"/>
                  </a:moveTo>
                  <a:lnTo>
                    <a:pt x="281" y="173"/>
                  </a:lnTo>
                  <a:lnTo>
                    <a:pt x="96" y="0"/>
                  </a:lnTo>
                  <a:lnTo>
                    <a:pt x="0" y="90"/>
                  </a:lnTo>
                  <a:lnTo>
                    <a:pt x="281" y="335"/>
                  </a:lnTo>
                  <a:lnTo>
                    <a:pt x="281" y="335"/>
                  </a:lnTo>
                  <a:close/>
                </a:path>
              </a:pathLst>
            </a:custGeom>
            <a:solidFill>
              <a:schemeClr val="bg1"/>
            </a:solidFill>
            <a:ln w="9525">
              <a:noFill/>
            </a:ln>
          </p:spPr>
          <p:txBody>
            <a:bodyPr/>
            <a:p>
              <a:endParaRPr lang="en-US"/>
            </a:p>
          </p:txBody>
        </p:sp>
        <p:sp>
          <p:nvSpPr>
            <p:cNvPr id="7188" name="Freeform 7187"/>
            <p:cNvSpPr/>
            <p:nvPr/>
          </p:nvSpPr>
          <p:spPr>
            <a:xfrm>
              <a:off x="2454" y="0"/>
              <a:ext cx="3119" cy="2678"/>
            </a:xfrm>
            <a:custGeom>
              <a:avLst/>
              <a:gdLst/>
              <a:ahLst/>
              <a:cxnLst/>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tileRect/>
            </a:gradFill>
            <a:ln w="9525">
              <a:noFill/>
            </a:ln>
          </p:spPr>
          <p:txBody>
            <a:bodyPr/>
            <a:p>
              <a:endParaRPr lang="en-US"/>
            </a:p>
          </p:txBody>
        </p:sp>
        <p:sp>
          <p:nvSpPr>
            <p:cNvPr id="7189" name="Freeform 7188"/>
            <p:cNvSpPr/>
            <p:nvPr/>
          </p:nvSpPr>
          <p:spPr>
            <a:xfrm>
              <a:off x="5626" y="2534"/>
              <a:ext cx="132" cy="132"/>
            </a:xfrm>
            <a:custGeom>
              <a:avLst/>
              <a:gdLst/>
              <a:ahLst/>
              <a:cxnLst/>
              <a:pathLst>
                <a:path w="132" h="132">
                  <a:moveTo>
                    <a:pt x="132" y="132"/>
                  </a:moveTo>
                  <a:lnTo>
                    <a:pt x="0" y="0"/>
                  </a:lnTo>
                  <a:lnTo>
                    <a:pt x="0" y="0"/>
                  </a:lnTo>
                  <a:lnTo>
                    <a:pt x="132" y="132"/>
                  </a:lnTo>
                  <a:lnTo>
                    <a:pt x="132" y="132"/>
                  </a:lnTo>
                  <a:close/>
                </a:path>
              </a:pathLst>
            </a:custGeom>
            <a:solidFill>
              <a:srgbClr val="FF9999"/>
            </a:solidFill>
            <a:ln w="9525">
              <a:noFill/>
            </a:ln>
          </p:spPr>
          <p:txBody>
            <a:bodyPr/>
            <a:p>
              <a:endParaRPr lang="en-US"/>
            </a:p>
          </p:txBody>
        </p:sp>
        <p:sp>
          <p:nvSpPr>
            <p:cNvPr id="7190" name="Freeform 7189"/>
            <p:cNvSpPr/>
            <p:nvPr/>
          </p:nvSpPr>
          <p:spPr>
            <a:xfrm>
              <a:off x="3112" y="0"/>
              <a:ext cx="2514" cy="2534"/>
            </a:xfrm>
            <a:custGeom>
              <a:avLst/>
              <a:gdLst/>
              <a:ahLst/>
              <a:cxnLst/>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tileRect/>
            </a:gradFill>
            <a:ln w="9525">
              <a:noFill/>
            </a:ln>
          </p:spPr>
          <p:txBody>
            <a:bodyPr/>
            <a:p>
              <a:endParaRPr lang="en-US"/>
            </a:p>
          </p:txBody>
        </p:sp>
        <p:sp>
          <p:nvSpPr>
            <p:cNvPr id="7191" name="Freeform 7190"/>
            <p:cNvSpPr/>
            <p:nvPr/>
          </p:nvSpPr>
          <p:spPr>
            <a:xfrm>
              <a:off x="3488" y="0"/>
              <a:ext cx="2198" cy="2480"/>
            </a:xfrm>
            <a:custGeom>
              <a:avLst/>
              <a:gdLst/>
              <a:ahLst/>
              <a:cxnLst/>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alpha val="100000"/>
                  </a:schemeClr>
                </a:gs>
                <a:gs pos="100000">
                  <a:schemeClr val="bg2"/>
                </a:gs>
              </a:gsLst>
              <a:lin ang="5400000" scaled="1"/>
              <a:tileRect/>
            </a:gradFill>
            <a:ln w="9525">
              <a:noFill/>
            </a:ln>
          </p:spPr>
          <p:txBody>
            <a:bodyPr/>
            <a:p>
              <a:endParaRPr lang="en-US"/>
            </a:p>
          </p:txBody>
        </p:sp>
        <p:sp>
          <p:nvSpPr>
            <p:cNvPr id="7192" name="Freeform 7191"/>
            <p:cNvSpPr/>
            <p:nvPr/>
          </p:nvSpPr>
          <p:spPr>
            <a:xfrm>
              <a:off x="5674" y="2474"/>
              <a:ext cx="84" cy="96"/>
            </a:xfrm>
            <a:custGeom>
              <a:avLst/>
              <a:gdLst/>
              <a:ahLst/>
              <a:cxnLst/>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tileRect/>
            </a:gradFill>
            <a:ln w="9525">
              <a:noFill/>
            </a:ln>
          </p:spPr>
          <p:txBody>
            <a:bodyPr/>
            <a:p>
              <a:endParaRPr lang="en-US"/>
            </a:p>
          </p:txBody>
        </p:sp>
        <p:sp>
          <p:nvSpPr>
            <p:cNvPr id="7193" name="Freeform 7192"/>
            <p:cNvSpPr/>
            <p:nvPr/>
          </p:nvSpPr>
          <p:spPr>
            <a:xfrm>
              <a:off x="5603" y="850"/>
              <a:ext cx="155" cy="516"/>
            </a:xfrm>
            <a:custGeom>
              <a:avLst/>
              <a:gdLst/>
              <a:ahLst/>
              <a:cxnLst/>
              <a:pathLst>
                <a:path w="155" h="516">
                  <a:moveTo>
                    <a:pt x="155" y="516"/>
                  </a:moveTo>
                  <a:lnTo>
                    <a:pt x="155" y="204"/>
                  </a:lnTo>
                  <a:lnTo>
                    <a:pt x="77" y="0"/>
                  </a:lnTo>
                  <a:lnTo>
                    <a:pt x="0" y="192"/>
                  </a:lnTo>
                  <a:lnTo>
                    <a:pt x="155" y="516"/>
                  </a:lnTo>
                  <a:lnTo>
                    <a:pt x="155" y="516"/>
                  </a:lnTo>
                  <a:close/>
                </a:path>
              </a:pathLst>
            </a:custGeom>
            <a:solidFill>
              <a:schemeClr val="bg2"/>
            </a:solidFill>
            <a:ln w="9525">
              <a:noFill/>
            </a:ln>
          </p:spPr>
          <p:txBody>
            <a:bodyPr/>
            <a:p>
              <a:endParaRPr lang="en-US"/>
            </a:p>
          </p:txBody>
        </p:sp>
        <p:sp>
          <p:nvSpPr>
            <p:cNvPr id="7194" name="Freeform 7193"/>
            <p:cNvSpPr/>
            <p:nvPr/>
          </p:nvSpPr>
          <p:spPr>
            <a:xfrm>
              <a:off x="5107" y="0"/>
              <a:ext cx="573" cy="1042"/>
            </a:xfrm>
            <a:custGeom>
              <a:avLst/>
              <a:gdLst/>
              <a:ahLst/>
              <a:cxnLst/>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tileRect/>
            </a:gradFill>
            <a:ln w="9525">
              <a:noFill/>
            </a:ln>
          </p:spPr>
          <p:txBody>
            <a:bodyPr/>
            <a:p>
              <a:endParaRPr lang="en-US"/>
            </a:p>
          </p:txBody>
        </p:sp>
        <p:sp>
          <p:nvSpPr>
            <p:cNvPr id="7195" name="Freeform 7194"/>
            <p:cNvSpPr/>
            <p:nvPr/>
          </p:nvSpPr>
          <p:spPr>
            <a:xfrm>
              <a:off x="5411" y="0"/>
              <a:ext cx="341" cy="796"/>
            </a:xfrm>
            <a:custGeom>
              <a:avLst/>
              <a:gdLst/>
              <a:ahLst/>
              <a:cxnLst/>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tileRect/>
            </a:gradFill>
            <a:ln w="9525">
              <a:noFill/>
            </a:ln>
          </p:spPr>
          <p:txBody>
            <a:bodyPr/>
            <a:p>
              <a:endParaRPr lang="en-US"/>
            </a:p>
          </p:txBody>
        </p:sp>
        <p:sp>
          <p:nvSpPr>
            <p:cNvPr id="7196" name="Freeform 7195"/>
            <p:cNvSpPr/>
            <p:nvPr/>
          </p:nvSpPr>
          <p:spPr>
            <a:xfrm>
              <a:off x="5698" y="653"/>
              <a:ext cx="60" cy="311"/>
            </a:xfrm>
            <a:custGeom>
              <a:avLst/>
              <a:gdLst/>
              <a:ahLst/>
              <a:cxnLst/>
              <a:pathLst>
                <a:path w="60" h="312">
                  <a:moveTo>
                    <a:pt x="0" y="144"/>
                  </a:moveTo>
                  <a:lnTo>
                    <a:pt x="60" y="312"/>
                  </a:lnTo>
                  <a:lnTo>
                    <a:pt x="60" y="6"/>
                  </a:lnTo>
                  <a:lnTo>
                    <a:pt x="54" y="0"/>
                  </a:lnTo>
                  <a:lnTo>
                    <a:pt x="0" y="144"/>
                  </a:lnTo>
                  <a:lnTo>
                    <a:pt x="0" y="144"/>
                  </a:lnTo>
                  <a:close/>
                </a:path>
              </a:pathLst>
            </a:custGeom>
            <a:solidFill>
              <a:schemeClr val="bg2"/>
            </a:solidFill>
            <a:ln w="9525">
              <a:noFill/>
            </a:ln>
          </p:spPr>
          <p:txBody>
            <a:bodyPr/>
            <a:p>
              <a:endParaRPr lang="en-US"/>
            </a:p>
          </p:txBody>
        </p:sp>
        <p:sp>
          <p:nvSpPr>
            <p:cNvPr id="7197" name="Freeform 7196"/>
            <p:cNvSpPr/>
            <p:nvPr/>
          </p:nvSpPr>
          <p:spPr>
            <a:xfrm>
              <a:off x="2" y="1601"/>
              <a:ext cx="5752" cy="1864"/>
            </a:xfrm>
            <a:custGeom>
              <a:avLst/>
              <a:gdLst/>
              <a:ahLst/>
              <a:cxnLst/>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tileRect/>
            </a:gradFill>
            <a:ln w="9525">
              <a:noFill/>
            </a:ln>
          </p:spPr>
          <p:txBody>
            <a:bodyPr/>
            <a:p>
              <a:endParaRPr lang="en-US"/>
            </a:p>
          </p:txBody>
        </p:sp>
        <p:sp>
          <p:nvSpPr>
            <p:cNvPr id="7198" name="Freeform 7197"/>
            <p:cNvSpPr/>
            <p:nvPr/>
          </p:nvSpPr>
          <p:spPr>
            <a:xfrm>
              <a:off x="5754" y="3483"/>
              <a:ext cx="6" cy="6"/>
            </a:xfrm>
            <a:custGeom>
              <a:avLst/>
              <a:gdLst/>
              <a:ahLst/>
              <a:cxnLst/>
              <a:pathLst>
                <a:path w="6" h="6">
                  <a:moveTo>
                    <a:pt x="6" y="6"/>
                  </a:moveTo>
                  <a:lnTo>
                    <a:pt x="0" y="0"/>
                  </a:lnTo>
                  <a:lnTo>
                    <a:pt x="0" y="6"/>
                  </a:lnTo>
                  <a:lnTo>
                    <a:pt x="6" y="6"/>
                  </a:lnTo>
                  <a:lnTo>
                    <a:pt x="6" y="6"/>
                  </a:lnTo>
                  <a:close/>
                </a:path>
              </a:pathLst>
            </a:custGeom>
            <a:solidFill>
              <a:srgbClr val="18FF00"/>
            </a:solidFill>
            <a:ln w="9525">
              <a:noFill/>
            </a:ln>
          </p:spPr>
          <p:txBody>
            <a:bodyPr/>
            <a:p>
              <a:endParaRPr lang="en-US"/>
            </a:p>
          </p:txBody>
        </p:sp>
        <p:sp>
          <p:nvSpPr>
            <p:cNvPr id="7199" name="Freeform 7198"/>
            <p:cNvSpPr/>
            <p:nvPr/>
          </p:nvSpPr>
          <p:spPr>
            <a:xfrm>
              <a:off x="2" y="2152"/>
              <a:ext cx="5752" cy="1337"/>
            </a:xfrm>
            <a:custGeom>
              <a:avLst/>
              <a:gdLst/>
              <a:ahLst/>
              <a:cxnLst/>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tileRect/>
            </a:gradFill>
            <a:ln w="9525">
              <a:noFill/>
            </a:ln>
          </p:spPr>
          <p:txBody>
            <a:bodyPr/>
            <a:p>
              <a:endParaRPr lang="en-US"/>
            </a:p>
          </p:txBody>
        </p:sp>
        <p:sp>
          <p:nvSpPr>
            <p:cNvPr id="7200" name="Freeform 7199"/>
            <p:cNvSpPr/>
            <p:nvPr/>
          </p:nvSpPr>
          <p:spPr>
            <a:xfrm>
              <a:off x="2" y="3177"/>
              <a:ext cx="5752" cy="414"/>
            </a:xfrm>
            <a:custGeom>
              <a:avLst/>
              <a:gdLst/>
              <a:ahLst/>
              <a:cxnLst/>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tileRect/>
            </a:gradFill>
            <a:ln w="9525">
              <a:noFill/>
            </a:ln>
          </p:spPr>
          <p:txBody>
            <a:bodyPr/>
            <a:p>
              <a:endParaRPr lang="en-US"/>
            </a:p>
          </p:txBody>
        </p:sp>
        <p:sp>
          <p:nvSpPr>
            <p:cNvPr id="7201" name="Freeform 7200"/>
            <p:cNvSpPr/>
            <p:nvPr/>
          </p:nvSpPr>
          <p:spPr>
            <a:xfrm>
              <a:off x="1297" y="0"/>
              <a:ext cx="4457" cy="3177"/>
            </a:xfrm>
            <a:custGeom>
              <a:avLst/>
              <a:gdLst/>
              <a:ahLst/>
              <a:cxnLst/>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tileRect/>
            </a:gradFill>
            <a:ln w="9525">
              <a:noFill/>
            </a:ln>
          </p:spPr>
          <p:txBody>
            <a:bodyPr/>
            <a:p>
              <a:endParaRPr lang="en-US"/>
            </a:p>
          </p:txBody>
        </p:sp>
        <p:sp>
          <p:nvSpPr>
            <p:cNvPr id="7202" name="Freeform 7201"/>
            <p:cNvSpPr/>
            <p:nvPr/>
          </p:nvSpPr>
          <p:spPr>
            <a:xfrm>
              <a:off x="3321" y="0"/>
              <a:ext cx="2433" cy="2614"/>
            </a:xfrm>
            <a:custGeom>
              <a:avLst/>
              <a:gdLst/>
              <a:ahLst/>
              <a:cxnLst/>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tileRect/>
            </a:gradFill>
            <a:ln w="9525">
              <a:noFill/>
            </a:ln>
          </p:spPr>
          <p:txBody>
            <a:bodyPr/>
            <a:p>
              <a:endParaRPr lang="en-US"/>
            </a:p>
          </p:txBody>
        </p:sp>
        <p:sp>
          <p:nvSpPr>
            <p:cNvPr id="7203" name="Freeform 7202"/>
            <p:cNvSpPr/>
            <p:nvPr/>
          </p:nvSpPr>
          <p:spPr>
            <a:xfrm>
              <a:off x="3950" y="0"/>
              <a:ext cx="1804" cy="2464"/>
            </a:xfrm>
            <a:custGeom>
              <a:avLst/>
              <a:gdLst/>
              <a:ahLst/>
              <a:cxnLst/>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tileRect/>
            </a:gradFill>
            <a:ln w="9525">
              <a:noFill/>
            </a:ln>
          </p:spPr>
          <p:txBody>
            <a:bodyPr/>
            <a:p>
              <a:endParaRPr lang="en-US"/>
            </a:p>
          </p:txBody>
        </p:sp>
        <p:sp>
          <p:nvSpPr>
            <p:cNvPr id="7204" name="Freeform 7203"/>
            <p:cNvSpPr/>
            <p:nvPr/>
          </p:nvSpPr>
          <p:spPr>
            <a:xfrm>
              <a:off x="4519" y="0"/>
              <a:ext cx="1235" cy="2074"/>
            </a:xfrm>
            <a:custGeom>
              <a:avLst/>
              <a:gdLst/>
              <a:ahLst/>
              <a:cxnLst/>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tileRect/>
            </a:gradFill>
            <a:ln w="9525">
              <a:noFill/>
            </a:ln>
          </p:spPr>
          <p:txBody>
            <a:bodyPr/>
            <a:p>
              <a:endParaRPr lang="en-US"/>
            </a:p>
          </p:txBody>
        </p:sp>
        <p:sp>
          <p:nvSpPr>
            <p:cNvPr id="7205" name="Freeform 7204"/>
            <p:cNvSpPr/>
            <p:nvPr/>
          </p:nvSpPr>
          <p:spPr>
            <a:xfrm>
              <a:off x="4694" y="0"/>
              <a:ext cx="1060" cy="1936"/>
            </a:xfrm>
            <a:custGeom>
              <a:avLst/>
              <a:gdLst/>
              <a:ahLst/>
              <a:cxnLst/>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tileRect/>
            </a:gradFill>
            <a:ln w="9525">
              <a:noFill/>
            </a:ln>
          </p:spPr>
          <p:txBody>
            <a:bodyPr/>
            <a:p>
              <a:endParaRPr lang="en-US"/>
            </a:p>
          </p:txBody>
        </p:sp>
        <p:sp>
          <p:nvSpPr>
            <p:cNvPr id="7206" name="Freeform 7205"/>
            <p:cNvSpPr/>
            <p:nvPr/>
          </p:nvSpPr>
          <p:spPr>
            <a:xfrm>
              <a:off x="4981" y="0"/>
              <a:ext cx="773" cy="1487"/>
            </a:xfrm>
            <a:custGeom>
              <a:avLst/>
              <a:gdLst/>
              <a:ahLst/>
              <a:cxnLst/>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tileRect/>
            </a:gradFill>
            <a:ln w="9525">
              <a:noFill/>
            </a:ln>
          </p:spPr>
          <p:txBody>
            <a:bodyPr/>
            <a:p>
              <a:endParaRPr lang="en-US"/>
            </a:p>
          </p:txBody>
        </p:sp>
        <p:grpSp>
          <p:nvGrpSpPr>
            <p:cNvPr id="7207" name="Group 7206"/>
            <p:cNvGrpSpPr/>
            <p:nvPr userDrawn="1"/>
          </p:nvGrpSpPr>
          <p:grpSpPr>
            <a:xfrm>
              <a:off x="0" y="1632"/>
              <a:ext cx="5758" cy="1858"/>
              <a:chOff x="0" y="1632"/>
              <a:chExt cx="5758" cy="1858"/>
            </a:xfrm>
          </p:grpSpPr>
          <p:sp>
            <p:nvSpPr>
              <p:cNvPr id="7208" name="Freeform 7207"/>
              <p:cNvSpPr/>
              <p:nvPr/>
            </p:nvSpPr>
            <p:spPr>
              <a:xfrm>
                <a:off x="0" y="1632"/>
                <a:ext cx="3670" cy="1313"/>
              </a:xfrm>
              <a:custGeom>
                <a:avLst/>
                <a:gdLst/>
                <a:ahLst/>
                <a:cxnLst/>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tileRect/>
              </a:gradFill>
              <a:ln w="9525">
                <a:noFill/>
              </a:ln>
            </p:spPr>
            <p:txBody>
              <a:bodyPr/>
              <a:p>
                <a:endParaRPr lang="en-US"/>
              </a:p>
            </p:txBody>
          </p:sp>
          <p:sp>
            <p:nvSpPr>
              <p:cNvPr id="7209" name="Freeform 7208"/>
              <p:cNvSpPr/>
              <p:nvPr/>
            </p:nvSpPr>
            <p:spPr>
              <a:xfrm>
                <a:off x="3646" y="2795"/>
                <a:ext cx="2112" cy="695"/>
              </a:xfrm>
              <a:custGeom>
                <a:avLst/>
                <a:gdLst/>
                <a:ahLst/>
                <a:cxnLst/>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tileRect/>
              </a:gradFill>
              <a:ln w="9525">
                <a:noFill/>
              </a:ln>
            </p:spPr>
            <p:txBody>
              <a:bodyPr/>
              <a:p>
                <a:endParaRPr lang="en-US"/>
              </a:p>
            </p:txBody>
          </p:sp>
        </p:grpSp>
      </p:grpSp>
      <p:sp>
        <p:nvSpPr>
          <p:cNvPr id="7210" name="Title 7209"/>
          <p:cNvSpPr>
            <a:spLocks noGrp="1"/>
          </p:cNvSpPr>
          <p:nvPr>
            <p:ph type="title"/>
          </p:nvPr>
        </p:nvSpPr>
        <p:spPr>
          <a:xfrm>
            <a:off x="457200" y="277813"/>
            <a:ext cx="8229600" cy="1143000"/>
          </a:xfrm>
          <a:prstGeom prst="rect">
            <a:avLst/>
          </a:prstGeom>
          <a:noFill/>
          <a:ln w="9525">
            <a:noFill/>
          </a:ln>
        </p:spPr>
        <p:txBody>
          <a:bodyPr anchor="ctr"/>
          <a:p>
            <a:pPr lvl="0"/>
            <a:r>
              <a:rPr dirty="0"/>
              <a:t>Click to edit Master title style</a:t>
            </a:r>
            <a:endParaRPr dirty="0"/>
          </a:p>
        </p:txBody>
      </p:sp>
      <p:sp>
        <p:nvSpPr>
          <p:cNvPr id="7211" name="Text Placeholder 7210"/>
          <p:cNvSpPr>
            <a:spLocks noGrp="1"/>
          </p:cNvSpPr>
          <p:nvPr>
            <p:ph type="body" idx="1"/>
          </p:nvPr>
        </p:nvSpPr>
        <p:spPr>
          <a:xfrm>
            <a:off x="457200" y="1600200"/>
            <a:ext cx="8229600" cy="4530725"/>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7212" name="Date Placeholder 7211"/>
          <p:cNvSpPr>
            <a:spLocks noGrp="1"/>
          </p:cNvSpPr>
          <p:nvPr>
            <p:ph type="dt" sz="half" idx="2"/>
          </p:nvPr>
        </p:nvSpPr>
        <p:spPr>
          <a:xfrm>
            <a:off x="457200" y="6243638"/>
            <a:ext cx="2133600" cy="457200"/>
          </a:xfrm>
          <a:prstGeom prst="rect">
            <a:avLst/>
          </a:prstGeom>
          <a:noFill/>
          <a:ln w="9525">
            <a:noFill/>
          </a:ln>
        </p:spPr>
        <p:txBody>
          <a:bodyPr anchor="b"/>
          <a:lstStyle>
            <a:lvl1pPr>
              <a:defRPr sz="1200"/>
            </a:lvl1pPr>
          </a:lstStyle>
          <a:p>
            <a:pPr lvl="0"/>
            <a:endParaRPr lang="hr-HR" dirty="0">
              <a:effectLst>
                <a:outerShdw blurRad="38100" dist="38100" dir="2700000">
                  <a:srgbClr val="C0C0C0"/>
                </a:outerShdw>
              </a:effectLst>
            </a:endParaRPr>
          </a:p>
        </p:txBody>
      </p:sp>
      <p:sp>
        <p:nvSpPr>
          <p:cNvPr id="7213" name="Footer Placeholder 7212"/>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vl1pPr>
          </a:lstStyle>
          <a:p>
            <a:pPr lvl="0"/>
            <a:endParaRPr lang="hr-HR" dirty="0">
              <a:effectLst>
                <a:outerShdw blurRad="38100" dist="38100" dir="2700000">
                  <a:srgbClr val="C0C0C0"/>
                </a:outerShdw>
              </a:effectLst>
            </a:endParaRPr>
          </a:p>
        </p:txBody>
      </p:sp>
      <p:sp>
        <p:nvSpPr>
          <p:cNvPr id="7214" name="Slide Number Placeholder 7213"/>
          <p:cNvSpPr>
            <a:spLocks noGrp="1"/>
          </p:cNvSpPr>
          <p:nvPr>
            <p:ph type="sldNum" sz="quarter" idx="4"/>
          </p:nvPr>
        </p:nvSpPr>
        <p:spPr>
          <a:xfrm>
            <a:off x="6553200" y="6243638"/>
            <a:ext cx="2133600" cy="457200"/>
          </a:xfrm>
          <a:prstGeom prst="rect">
            <a:avLst/>
          </a:prstGeom>
          <a:noFill/>
          <a:ln w="9525">
            <a:noFill/>
          </a:ln>
        </p:spPr>
        <p:txBody>
          <a:bodyPr anchor="b"/>
          <a:lstStyle>
            <a:lvl1pPr algn="r">
              <a:defRPr sz="1200"/>
            </a:lvl1p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12"/>
        </a:buBlip>
        <a:defRPr sz="3200" b="0" i="0" u="none" kern="1200" baseline="0">
          <a:solidFill>
            <a:schemeClr val="tx1"/>
          </a:solidFill>
          <a:effectLst>
            <a:outerShdw blurRad="38100" dist="38100" dir="2700000">
              <a:srgbClr val="C0C0C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Font typeface="Wingdings" panose="05000000000000000000" pitchFamily="2" charset="2"/>
        <a:buChar char="–"/>
        <a:defRPr sz="2800" b="0" i="0" u="none" kern="1200" baseline="0">
          <a:solidFill>
            <a:schemeClr val="tx1"/>
          </a:solidFill>
          <a:effectLst>
            <a:outerShdw blurRad="38100" dist="38100" dir="2700000">
              <a:srgbClr val="C0C0C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Blip>
          <a:blip r:embed="rId13"/>
        </a:buBlip>
        <a:defRPr sz="2400" b="0" i="0" u="none" kern="1200" baseline="0">
          <a:solidFill>
            <a:schemeClr val="tx1"/>
          </a:solidFill>
          <a:effectLst>
            <a:outerShdw blurRad="38100" dist="38100" dir="2700000">
              <a:srgbClr val="C0C0C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chemeClr val="tx1"/>
          </a:solidFill>
          <a:effectLst>
            <a:outerShdw blurRad="38100" dist="38100" dir="2700000">
              <a:srgbClr val="C0C0C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tileRect/>
        </a:gradFill>
        <a:effectLst/>
      </p:bgPr>
    </p:bg>
    <p:spTree>
      <p:nvGrpSpPr>
        <p:cNvPr id="1" name=""/>
        <p:cNvGrpSpPr/>
        <p:nvPr/>
      </p:nvGrpSpPr>
      <p:grpSpPr/>
      <p:grpSp>
        <p:nvGrpSpPr>
          <p:cNvPr id="7170" name="Group 7169"/>
          <p:cNvGrpSpPr/>
          <p:nvPr/>
        </p:nvGrpSpPr>
        <p:grpSpPr>
          <a:xfrm>
            <a:off x="0" y="0"/>
            <a:ext cx="9144000" cy="6856413"/>
            <a:chOff x="0" y="0"/>
            <a:chExt cx="5760" cy="4319"/>
          </a:xfrm>
        </p:grpSpPr>
        <p:sp>
          <p:nvSpPr>
            <p:cNvPr id="7171" name="Freeform 7170"/>
            <p:cNvSpPr/>
            <p:nvPr/>
          </p:nvSpPr>
          <p:spPr>
            <a:xfrm>
              <a:off x="0" y="12"/>
              <a:ext cx="5758" cy="3273"/>
            </a:xfrm>
            <a:custGeom>
              <a:avLst/>
              <a:gdLst/>
              <a:ahLst/>
              <a:cxnLst/>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tileRect/>
            </a:gradFill>
            <a:ln w="9525">
              <a:noFill/>
            </a:ln>
          </p:spPr>
          <p:txBody>
            <a:bodyPr/>
            <a:p>
              <a:endParaRPr lang="en-US"/>
            </a:p>
          </p:txBody>
        </p:sp>
        <p:sp>
          <p:nvSpPr>
            <p:cNvPr id="7172" name="Freeform 7171"/>
            <p:cNvSpPr/>
            <p:nvPr/>
          </p:nvSpPr>
          <p:spPr>
            <a:xfrm>
              <a:off x="149" y="0"/>
              <a:ext cx="5609" cy="3243"/>
            </a:xfrm>
            <a:custGeom>
              <a:avLst/>
              <a:gdLst/>
              <a:ahLst/>
              <a:cxnLst/>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tileRect/>
            </a:gradFill>
            <a:ln w="9525">
              <a:noFill/>
            </a:ln>
          </p:spPr>
          <p:txBody>
            <a:bodyPr/>
            <a:p>
              <a:endParaRPr lang="en-US"/>
            </a:p>
          </p:txBody>
        </p:sp>
        <p:sp>
          <p:nvSpPr>
            <p:cNvPr id="7173" name="Freeform 7172"/>
            <p:cNvSpPr/>
            <p:nvPr/>
          </p:nvSpPr>
          <p:spPr>
            <a:xfrm>
              <a:off x="0" y="3433"/>
              <a:ext cx="4038" cy="191"/>
            </a:xfrm>
            <a:custGeom>
              <a:avLst/>
              <a:gdLst/>
              <a:ahLst/>
              <a:cxnLst/>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tileRect/>
            </a:gradFill>
            <a:ln w="9525">
              <a:noFill/>
            </a:ln>
          </p:spPr>
          <p:txBody>
            <a:bodyPr/>
            <a:p>
              <a:endParaRPr lang="en-US"/>
            </a:p>
          </p:txBody>
        </p:sp>
        <p:sp>
          <p:nvSpPr>
            <p:cNvPr id="7174" name="Freeform 7173"/>
            <p:cNvSpPr/>
            <p:nvPr/>
          </p:nvSpPr>
          <p:spPr>
            <a:xfrm>
              <a:off x="4038" y="3577"/>
              <a:ext cx="1720" cy="65"/>
            </a:xfrm>
            <a:custGeom>
              <a:avLst/>
              <a:gdLst/>
              <a:ahLst/>
              <a:cxnLst/>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tileRect/>
            </a:gradFill>
            <a:ln w="9525">
              <a:noFill/>
            </a:ln>
          </p:spPr>
          <p:txBody>
            <a:bodyPr/>
            <a:p>
              <a:endParaRPr lang="en-US"/>
            </a:p>
          </p:txBody>
        </p:sp>
        <p:sp>
          <p:nvSpPr>
            <p:cNvPr id="7175" name="Freeform 7174"/>
            <p:cNvSpPr/>
            <p:nvPr/>
          </p:nvSpPr>
          <p:spPr>
            <a:xfrm>
              <a:off x="0" y="3726"/>
              <a:ext cx="4784" cy="329"/>
            </a:xfrm>
            <a:custGeom>
              <a:avLst/>
              <a:gdLst/>
              <a:ahLst/>
              <a:cxnLst/>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alpha val="100000"/>
                  </a:schemeClr>
                </a:gs>
                <a:gs pos="100000">
                  <a:schemeClr val="bg1"/>
                </a:gs>
              </a:gsLst>
              <a:lin ang="0" scaled="1"/>
              <a:tileRect/>
            </a:gradFill>
            <a:ln w="9525">
              <a:noFill/>
            </a:ln>
          </p:spPr>
          <p:txBody>
            <a:bodyPr/>
            <a:p>
              <a:endParaRPr lang="en-US"/>
            </a:p>
          </p:txBody>
        </p:sp>
        <p:sp>
          <p:nvSpPr>
            <p:cNvPr id="7176" name="Freeform 7175"/>
            <p:cNvSpPr/>
            <p:nvPr/>
          </p:nvSpPr>
          <p:spPr>
            <a:xfrm>
              <a:off x="4784" y="3702"/>
              <a:ext cx="974" cy="101"/>
            </a:xfrm>
            <a:custGeom>
              <a:avLst/>
              <a:gdLst/>
              <a:ahLst/>
              <a:cxnLst/>
              <a:pathLst>
                <a:path w="975" h="101">
                  <a:moveTo>
                    <a:pt x="975" y="48"/>
                  </a:moveTo>
                  <a:lnTo>
                    <a:pt x="975" y="0"/>
                  </a:lnTo>
                  <a:lnTo>
                    <a:pt x="0" y="24"/>
                  </a:lnTo>
                  <a:lnTo>
                    <a:pt x="0" y="101"/>
                  </a:lnTo>
                  <a:lnTo>
                    <a:pt x="975" y="48"/>
                  </a:lnTo>
                  <a:lnTo>
                    <a:pt x="975" y="48"/>
                  </a:lnTo>
                  <a:close/>
                </a:path>
              </a:pathLst>
            </a:custGeom>
            <a:solidFill>
              <a:schemeClr val="bg1"/>
            </a:solidFill>
            <a:ln w="9525">
              <a:noFill/>
            </a:ln>
          </p:spPr>
          <p:txBody>
            <a:bodyPr/>
            <a:p>
              <a:endParaRPr lang="en-US"/>
            </a:p>
          </p:txBody>
        </p:sp>
        <p:sp>
          <p:nvSpPr>
            <p:cNvPr id="7177" name="Freeform 7176"/>
            <p:cNvSpPr/>
            <p:nvPr/>
          </p:nvSpPr>
          <p:spPr>
            <a:xfrm>
              <a:off x="3619" y="3815"/>
              <a:ext cx="2139" cy="198"/>
            </a:xfrm>
            <a:custGeom>
              <a:avLst/>
              <a:gdLst/>
              <a:ahLst/>
              <a:cxnLst/>
              <a:pathLst>
                <a:path w="2141" h="198">
                  <a:moveTo>
                    <a:pt x="2141" y="0"/>
                  </a:moveTo>
                  <a:lnTo>
                    <a:pt x="0" y="156"/>
                  </a:lnTo>
                  <a:lnTo>
                    <a:pt x="0" y="198"/>
                  </a:lnTo>
                  <a:lnTo>
                    <a:pt x="2141" y="0"/>
                  </a:lnTo>
                  <a:lnTo>
                    <a:pt x="2141" y="0"/>
                  </a:lnTo>
                  <a:close/>
                </a:path>
              </a:pathLst>
            </a:custGeom>
            <a:solidFill>
              <a:schemeClr val="bg1"/>
            </a:solidFill>
            <a:ln w="9525">
              <a:noFill/>
            </a:ln>
          </p:spPr>
          <p:txBody>
            <a:bodyPr/>
            <a:p>
              <a:endParaRPr lang="en-US"/>
            </a:p>
          </p:txBody>
        </p:sp>
        <p:sp>
          <p:nvSpPr>
            <p:cNvPr id="7178" name="Freeform 7177"/>
            <p:cNvSpPr/>
            <p:nvPr/>
          </p:nvSpPr>
          <p:spPr>
            <a:xfrm>
              <a:off x="0" y="3971"/>
              <a:ext cx="3619" cy="348"/>
            </a:xfrm>
            <a:custGeom>
              <a:avLst/>
              <a:gdLst/>
              <a:ahLst/>
              <a:cxnLst/>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tileRect/>
            </a:gradFill>
            <a:ln w="9525">
              <a:noFill/>
            </a:ln>
          </p:spPr>
          <p:txBody>
            <a:bodyPr/>
            <a:p>
              <a:endParaRPr lang="en-US"/>
            </a:p>
          </p:txBody>
        </p:sp>
        <p:sp>
          <p:nvSpPr>
            <p:cNvPr id="7179" name="Freeform 7178"/>
            <p:cNvSpPr/>
            <p:nvPr/>
          </p:nvSpPr>
          <p:spPr>
            <a:xfrm>
              <a:off x="2097" y="4043"/>
              <a:ext cx="2514" cy="276"/>
            </a:xfrm>
            <a:custGeom>
              <a:avLst/>
              <a:gdLst/>
              <a:ahLst/>
              <a:cxnLst/>
              <a:pathLst>
                <a:path w="2517" h="276">
                  <a:moveTo>
                    <a:pt x="2182" y="276"/>
                  </a:moveTo>
                  <a:lnTo>
                    <a:pt x="2517" y="204"/>
                  </a:lnTo>
                  <a:lnTo>
                    <a:pt x="2260" y="0"/>
                  </a:lnTo>
                  <a:lnTo>
                    <a:pt x="0" y="276"/>
                  </a:lnTo>
                  <a:lnTo>
                    <a:pt x="2182" y="276"/>
                  </a:lnTo>
                  <a:lnTo>
                    <a:pt x="2182" y="276"/>
                  </a:lnTo>
                  <a:close/>
                </a:path>
              </a:pathLst>
            </a:custGeom>
            <a:solidFill>
              <a:schemeClr val="bg1"/>
            </a:solidFill>
            <a:ln w="9525">
              <a:noFill/>
            </a:ln>
          </p:spPr>
          <p:txBody>
            <a:bodyPr/>
            <a:p>
              <a:endParaRPr lang="en-US"/>
            </a:p>
          </p:txBody>
        </p:sp>
        <p:sp>
          <p:nvSpPr>
            <p:cNvPr id="7180" name="Freeform 7179"/>
            <p:cNvSpPr/>
            <p:nvPr/>
          </p:nvSpPr>
          <p:spPr>
            <a:xfrm>
              <a:off x="4354" y="3869"/>
              <a:ext cx="1404" cy="378"/>
            </a:xfrm>
            <a:custGeom>
              <a:avLst/>
              <a:gdLst/>
              <a:ahLst/>
              <a:cxnLst/>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tileRect/>
            </a:gradFill>
            <a:ln w="9525">
              <a:noFill/>
            </a:ln>
          </p:spPr>
          <p:txBody>
            <a:bodyPr/>
            <a:p>
              <a:endParaRPr lang="en-US"/>
            </a:p>
          </p:txBody>
        </p:sp>
        <p:sp>
          <p:nvSpPr>
            <p:cNvPr id="7181" name="Freeform 7180"/>
            <p:cNvSpPr/>
            <p:nvPr/>
          </p:nvSpPr>
          <p:spPr>
            <a:xfrm>
              <a:off x="5030" y="3151"/>
              <a:ext cx="728" cy="240"/>
            </a:xfrm>
            <a:custGeom>
              <a:avLst/>
              <a:gdLst/>
              <a:ahLst/>
              <a:cxnLst/>
              <a:pathLst>
                <a:path w="729" h="240">
                  <a:moveTo>
                    <a:pt x="729" y="240"/>
                  </a:moveTo>
                  <a:lnTo>
                    <a:pt x="0" y="0"/>
                  </a:lnTo>
                  <a:lnTo>
                    <a:pt x="0" y="6"/>
                  </a:lnTo>
                  <a:lnTo>
                    <a:pt x="729" y="240"/>
                  </a:lnTo>
                  <a:lnTo>
                    <a:pt x="729" y="240"/>
                  </a:lnTo>
                  <a:close/>
                </a:path>
              </a:pathLst>
            </a:custGeom>
            <a:solidFill>
              <a:schemeClr val="bg1"/>
            </a:solidFill>
            <a:ln w="9525">
              <a:noFill/>
            </a:ln>
          </p:spPr>
          <p:txBody>
            <a:bodyPr/>
            <a:p>
              <a:endParaRPr lang="en-US"/>
            </a:p>
          </p:txBody>
        </p:sp>
        <p:sp>
          <p:nvSpPr>
            <p:cNvPr id="7182" name="Freeform 7181"/>
            <p:cNvSpPr/>
            <p:nvPr/>
          </p:nvSpPr>
          <p:spPr>
            <a:xfrm>
              <a:off x="0" y="1486"/>
              <a:ext cx="5030" cy="1671"/>
            </a:xfrm>
            <a:custGeom>
              <a:avLst/>
              <a:gdLst/>
              <a:ahLst/>
              <a:cxnLst/>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tileRect/>
            </a:gradFill>
            <a:ln w="9525">
              <a:noFill/>
            </a:ln>
          </p:spPr>
          <p:txBody>
            <a:bodyPr/>
            <a:p>
              <a:endParaRPr lang="en-US"/>
            </a:p>
          </p:txBody>
        </p:sp>
        <p:sp>
          <p:nvSpPr>
            <p:cNvPr id="7183" name="Freeform 7182"/>
            <p:cNvSpPr/>
            <p:nvPr/>
          </p:nvSpPr>
          <p:spPr>
            <a:xfrm>
              <a:off x="5030" y="3049"/>
              <a:ext cx="728" cy="318"/>
            </a:xfrm>
            <a:custGeom>
              <a:avLst/>
              <a:gdLst/>
              <a:ahLst/>
              <a:cxnLst/>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tileRect/>
            </a:gradFill>
            <a:ln w="9525">
              <a:noFill/>
            </a:ln>
          </p:spPr>
          <p:txBody>
            <a:bodyPr/>
            <a:p>
              <a:endParaRPr lang="en-US"/>
            </a:p>
          </p:txBody>
        </p:sp>
        <p:sp>
          <p:nvSpPr>
            <p:cNvPr id="7184" name="Freeform 7183"/>
            <p:cNvSpPr/>
            <p:nvPr/>
          </p:nvSpPr>
          <p:spPr>
            <a:xfrm>
              <a:off x="0" y="916"/>
              <a:ext cx="5030" cy="2187"/>
            </a:xfrm>
            <a:custGeom>
              <a:avLst/>
              <a:gdLst/>
              <a:ahLst/>
              <a:cxnLst/>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tileRect/>
            </a:gradFill>
            <a:ln w="9525">
              <a:noFill/>
            </a:ln>
          </p:spPr>
          <p:txBody>
            <a:bodyPr/>
            <a:p>
              <a:endParaRPr lang="en-US"/>
            </a:p>
          </p:txBody>
        </p:sp>
        <p:sp>
          <p:nvSpPr>
            <p:cNvPr id="7185" name="Freeform 7184"/>
            <p:cNvSpPr/>
            <p:nvPr/>
          </p:nvSpPr>
          <p:spPr>
            <a:xfrm>
              <a:off x="2294" y="0"/>
              <a:ext cx="3159" cy="2725"/>
            </a:xfrm>
            <a:custGeom>
              <a:avLst/>
              <a:gdLst/>
              <a:ahLst/>
              <a:cxnLst/>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tileRect/>
            </a:gradFill>
            <a:ln w="9525">
              <a:noFill/>
            </a:ln>
          </p:spPr>
          <p:txBody>
            <a:bodyPr/>
            <a:p>
              <a:endParaRPr lang="en-US"/>
            </a:p>
          </p:txBody>
        </p:sp>
        <p:sp>
          <p:nvSpPr>
            <p:cNvPr id="7186" name="Freeform 7185"/>
            <p:cNvSpPr/>
            <p:nvPr/>
          </p:nvSpPr>
          <p:spPr>
            <a:xfrm>
              <a:off x="5435" y="2702"/>
              <a:ext cx="323" cy="299"/>
            </a:xfrm>
            <a:custGeom>
              <a:avLst/>
              <a:gdLst/>
              <a:ahLst/>
              <a:cxnLst/>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tileRect/>
            </a:gradFill>
            <a:ln w="9525">
              <a:noFill/>
            </a:ln>
          </p:spPr>
          <p:txBody>
            <a:bodyPr/>
            <a:p>
              <a:endParaRPr lang="en-US"/>
            </a:p>
          </p:txBody>
        </p:sp>
        <p:sp>
          <p:nvSpPr>
            <p:cNvPr id="7187" name="Freeform 7186"/>
            <p:cNvSpPr/>
            <p:nvPr/>
          </p:nvSpPr>
          <p:spPr>
            <a:xfrm>
              <a:off x="5477" y="2588"/>
              <a:ext cx="281" cy="335"/>
            </a:xfrm>
            <a:custGeom>
              <a:avLst/>
              <a:gdLst/>
              <a:ahLst/>
              <a:cxnLst/>
              <a:pathLst>
                <a:path w="281" h="335">
                  <a:moveTo>
                    <a:pt x="281" y="335"/>
                  </a:moveTo>
                  <a:lnTo>
                    <a:pt x="281" y="173"/>
                  </a:lnTo>
                  <a:lnTo>
                    <a:pt x="96" y="0"/>
                  </a:lnTo>
                  <a:lnTo>
                    <a:pt x="0" y="90"/>
                  </a:lnTo>
                  <a:lnTo>
                    <a:pt x="281" y="335"/>
                  </a:lnTo>
                  <a:lnTo>
                    <a:pt x="281" y="335"/>
                  </a:lnTo>
                  <a:close/>
                </a:path>
              </a:pathLst>
            </a:custGeom>
            <a:solidFill>
              <a:schemeClr val="bg1"/>
            </a:solidFill>
            <a:ln w="9525">
              <a:noFill/>
            </a:ln>
          </p:spPr>
          <p:txBody>
            <a:bodyPr/>
            <a:p>
              <a:endParaRPr lang="en-US"/>
            </a:p>
          </p:txBody>
        </p:sp>
        <p:sp>
          <p:nvSpPr>
            <p:cNvPr id="7188" name="Freeform 7187"/>
            <p:cNvSpPr/>
            <p:nvPr/>
          </p:nvSpPr>
          <p:spPr>
            <a:xfrm>
              <a:off x="2454" y="0"/>
              <a:ext cx="3119" cy="2678"/>
            </a:xfrm>
            <a:custGeom>
              <a:avLst/>
              <a:gdLst/>
              <a:ahLst/>
              <a:cxnLst/>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tileRect/>
            </a:gradFill>
            <a:ln w="9525">
              <a:noFill/>
            </a:ln>
          </p:spPr>
          <p:txBody>
            <a:bodyPr/>
            <a:p>
              <a:endParaRPr lang="en-US"/>
            </a:p>
          </p:txBody>
        </p:sp>
        <p:sp>
          <p:nvSpPr>
            <p:cNvPr id="7189" name="Freeform 7188"/>
            <p:cNvSpPr/>
            <p:nvPr/>
          </p:nvSpPr>
          <p:spPr>
            <a:xfrm>
              <a:off x="5626" y="2534"/>
              <a:ext cx="132" cy="132"/>
            </a:xfrm>
            <a:custGeom>
              <a:avLst/>
              <a:gdLst/>
              <a:ahLst/>
              <a:cxnLst/>
              <a:pathLst>
                <a:path w="132" h="132">
                  <a:moveTo>
                    <a:pt x="132" y="132"/>
                  </a:moveTo>
                  <a:lnTo>
                    <a:pt x="0" y="0"/>
                  </a:lnTo>
                  <a:lnTo>
                    <a:pt x="0" y="0"/>
                  </a:lnTo>
                  <a:lnTo>
                    <a:pt x="132" y="132"/>
                  </a:lnTo>
                  <a:lnTo>
                    <a:pt x="132" y="132"/>
                  </a:lnTo>
                  <a:close/>
                </a:path>
              </a:pathLst>
            </a:custGeom>
            <a:solidFill>
              <a:srgbClr val="FF9999"/>
            </a:solidFill>
            <a:ln w="9525">
              <a:noFill/>
            </a:ln>
          </p:spPr>
          <p:txBody>
            <a:bodyPr/>
            <a:p>
              <a:endParaRPr lang="en-US"/>
            </a:p>
          </p:txBody>
        </p:sp>
        <p:sp>
          <p:nvSpPr>
            <p:cNvPr id="7190" name="Freeform 7189"/>
            <p:cNvSpPr/>
            <p:nvPr/>
          </p:nvSpPr>
          <p:spPr>
            <a:xfrm>
              <a:off x="3112" y="0"/>
              <a:ext cx="2514" cy="2534"/>
            </a:xfrm>
            <a:custGeom>
              <a:avLst/>
              <a:gdLst/>
              <a:ahLst/>
              <a:cxnLst/>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tileRect/>
            </a:gradFill>
            <a:ln w="9525">
              <a:noFill/>
            </a:ln>
          </p:spPr>
          <p:txBody>
            <a:bodyPr/>
            <a:p>
              <a:endParaRPr lang="en-US"/>
            </a:p>
          </p:txBody>
        </p:sp>
        <p:sp>
          <p:nvSpPr>
            <p:cNvPr id="7191" name="Freeform 7190"/>
            <p:cNvSpPr/>
            <p:nvPr/>
          </p:nvSpPr>
          <p:spPr>
            <a:xfrm>
              <a:off x="3488" y="0"/>
              <a:ext cx="2198" cy="2480"/>
            </a:xfrm>
            <a:custGeom>
              <a:avLst/>
              <a:gdLst/>
              <a:ahLst/>
              <a:cxnLst/>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alpha val="100000"/>
                  </a:schemeClr>
                </a:gs>
                <a:gs pos="100000">
                  <a:schemeClr val="bg2"/>
                </a:gs>
              </a:gsLst>
              <a:lin ang="5400000" scaled="1"/>
              <a:tileRect/>
            </a:gradFill>
            <a:ln w="9525">
              <a:noFill/>
            </a:ln>
          </p:spPr>
          <p:txBody>
            <a:bodyPr/>
            <a:p>
              <a:endParaRPr lang="en-US"/>
            </a:p>
          </p:txBody>
        </p:sp>
        <p:sp>
          <p:nvSpPr>
            <p:cNvPr id="7192" name="Freeform 7191"/>
            <p:cNvSpPr/>
            <p:nvPr/>
          </p:nvSpPr>
          <p:spPr>
            <a:xfrm>
              <a:off x="5674" y="2474"/>
              <a:ext cx="84" cy="96"/>
            </a:xfrm>
            <a:custGeom>
              <a:avLst/>
              <a:gdLst/>
              <a:ahLst/>
              <a:cxnLst/>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tileRect/>
            </a:gradFill>
            <a:ln w="9525">
              <a:noFill/>
            </a:ln>
          </p:spPr>
          <p:txBody>
            <a:bodyPr/>
            <a:p>
              <a:endParaRPr lang="en-US"/>
            </a:p>
          </p:txBody>
        </p:sp>
        <p:sp>
          <p:nvSpPr>
            <p:cNvPr id="7193" name="Freeform 7192"/>
            <p:cNvSpPr/>
            <p:nvPr/>
          </p:nvSpPr>
          <p:spPr>
            <a:xfrm>
              <a:off x="5603" y="850"/>
              <a:ext cx="155" cy="516"/>
            </a:xfrm>
            <a:custGeom>
              <a:avLst/>
              <a:gdLst/>
              <a:ahLst/>
              <a:cxnLst/>
              <a:pathLst>
                <a:path w="155" h="516">
                  <a:moveTo>
                    <a:pt x="155" y="516"/>
                  </a:moveTo>
                  <a:lnTo>
                    <a:pt x="155" y="204"/>
                  </a:lnTo>
                  <a:lnTo>
                    <a:pt x="77" y="0"/>
                  </a:lnTo>
                  <a:lnTo>
                    <a:pt x="0" y="192"/>
                  </a:lnTo>
                  <a:lnTo>
                    <a:pt x="155" y="516"/>
                  </a:lnTo>
                  <a:lnTo>
                    <a:pt x="155" y="516"/>
                  </a:lnTo>
                  <a:close/>
                </a:path>
              </a:pathLst>
            </a:custGeom>
            <a:solidFill>
              <a:schemeClr val="bg2"/>
            </a:solidFill>
            <a:ln w="9525">
              <a:noFill/>
            </a:ln>
          </p:spPr>
          <p:txBody>
            <a:bodyPr/>
            <a:p>
              <a:endParaRPr lang="en-US"/>
            </a:p>
          </p:txBody>
        </p:sp>
        <p:sp>
          <p:nvSpPr>
            <p:cNvPr id="7194" name="Freeform 7193"/>
            <p:cNvSpPr/>
            <p:nvPr/>
          </p:nvSpPr>
          <p:spPr>
            <a:xfrm>
              <a:off x="5107" y="0"/>
              <a:ext cx="573" cy="1042"/>
            </a:xfrm>
            <a:custGeom>
              <a:avLst/>
              <a:gdLst/>
              <a:ahLst/>
              <a:cxnLst/>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tileRect/>
            </a:gradFill>
            <a:ln w="9525">
              <a:noFill/>
            </a:ln>
          </p:spPr>
          <p:txBody>
            <a:bodyPr/>
            <a:p>
              <a:endParaRPr lang="en-US"/>
            </a:p>
          </p:txBody>
        </p:sp>
        <p:sp>
          <p:nvSpPr>
            <p:cNvPr id="7195" name="Freeform 7194"/>
            <p:cNvSpPr/>
            <p:nvPr/>
          </p:nvSpPr>
          <p:spPr>
            <a:xfrm>
              <a:off x="5411" y="0"/>
              <a:ext cx="341" cy="796"/>
            </a:xfrm>
            <a:custGeom>
              <a:avLst/>
              <a:gdLst/>
              <a:ahLst/>
              <a:cxnLst/>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tileRect/>
            </a:gradFill>
            <a:ln w="9525">
              <a:noFill/>
            </a:ln>
          </p:spPr>
          <p:txBody>
            <a:bodyPr/>
            <a:p>
              <a:endParaRPr lang="en-US"/>
            </a:p>
          </p:txBody>
        </p:sp>
        <p:sp>
          <p:nvSpPr>
            <p:cNvPr id="7196" name="Freeform 7195"/>
            <p:cNvSpPr/>
            <p:nvPr/>
          </p:nvSpPr>
          <p:spPr>
            <a:xfrm>
              <a:off x="5698" y="653"/>
              <a:ext cx="60" cy="311"/>
            </a:xfrm>
            <a:custGeom>
              <a:avLst/>
              <a:gdLst/>
              <a:ahLst/>
              <a:cxnLst/>
              <a:pathLst>
                <a:path w="60" h="312">
                  <a:moveTo>
                    <a:pt x="0" y="144"/>
                  </a:moveTo>
                  <a:lnTo>
                    <a:pt x="60" y="312"/>
                  </a:lnTo>
                  <a:lnTo>
                    <a:pt x="60" y="6"/>
                  </a:lnTo>
                  <a:lnTo>
                    <a:pt x="54" y="0"/>
                  </a:lnTo>
                  <a:lnTo>
                    <a:pt x="0" y="144"/>
                  </a:lnTo>
                  <a:lnTo>
                    <a:pt x="0" y="144"/>
                  </a:lnTo>
                  <a:close/>
                </a:path>
              </a:pathLst>
            </a:custGeom>
            <a:solidFill>
              <a:schemeClr val="bg2"/>
            </a:solidFill>
            <a:ln w="9525">
              <a:noFill/>
            </a:ln>
          </p:spPr>
          <p:txBody>
            <a:bodyPr/>
            <a:p>
              <a:endParaRPr lang="en-US"/>
            </a:p>
          </p:txBody>
        </p:sp>
        <p:sp>
          <p:nvSpPr>
            <p:cNvPr id="7197" name="Freeform 7196"/>
            <p:cNvSpPr/>
            <p:nvPr/>
          </p:nvSpPr>
          <p:spPr>
            <a:xfrm>
              <a:off x="2" y="1601"/>
              <a:ext cx="5752" cy="1864"/>
            </a:xfrm>
            <a:custGeom>
              <a:avLst/>
              <a:gdLst/>
              <a:ahLst/>
              <a:cxnLst/>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tileRect/>
            </a:gradFill>
            <a:ln w="9525">
              <a:noFill/>
            </a:ln>
          </p:spPr>
          <p:txBody>
            <a:bodyPr/>
            <a:p>
              <a:endParaRPr lang="en-US"/>
            </a:p>
          </p:txBody>
        </p:sp>
        <p:sp>
          <p:nvSpPr>
            <p:cNvPr id="7198" name="Freeform 7197"/>
            <p:cNvSpPr/>
            <p:nvPr/>
          </p:nvSpPr>
          <p:spPr>
            <a:xfrm>
              <a:off x="5754" y="3483"/>
              <a:ext cx="6" cy="6"/>
            </a:xfrm>
            <a:custGeom>
              <a:avLst/>
              <a:gdLst/>
              <a:ahLst/>
              <a:cxnLst/>
              <a:pathLst>
                <a:path w="6" h="6">
                  <a:moveTo>
                    <a:pt x="6" y="6"/>
                  </a:moveTo>
                  <a:lnTo>
                    <a:pt x="0" y="0"/>
                  </a:lnTo>
                  <a:lnTo>
                    <a:pt x="0" y="6"/>
                  </a:lnTo>
                  <a:lnTo>
                    <a:pt x="6" y="6"/>
                  </a:lnTo>
                  <a:lnTo>
                    <a:pt x="6" y="6"/>
                  </a:lnTo>
                  <a:close/>
                </a:path>
              </a:pathLst>
            </a:custGeom>
            <a:solidFill>
              <a:srgbClr val="18FF00"/>
            </a:solidFill>
            <a:ln w="9525">
              <a:noFill/>
            </a:ln>
          </p:spPr>
          <p:txBody>
            <a:bodyPr/>
            <a:p>
              <a:endParaRPr lang="en-US"/>
            </a:p>
          </p:txBody>
        </p:sp>
        <p:sp>
          <p:nvSpPr>
            <p:cNvPr id="7199" name="Freeform 7198"/>
            <p:cNvSpPr/>
            <p:nvPr/>
          </p:nvSpPr>
          <p:spPr>
            <a:xfrm>
              <a:off x="2" y="2152"/>
              <a:ext cx="5752" cy="1337"/>
            </a:xfrm>
            <a:custGeom>
              <a:avLst/>
              <a:gdLst/>
              <a:ahLst/>
              <a:cxnLst/>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tileRect/>
            </a:gradFill>
            <a:ln w="9525">
              <a:noFill/>
            </a:ln>
          </p:spPr>
          <p:txBody>
            <a:bodyPr/>
            <a:p>
              <a:endParaRPr lang="en-US"/>
            </a:p>
          </p:txBody>
        </p:sp>
        <p:sp>
          <p:nvSpPr>
            <p:cNvPr id="7200" name="Freeform 7199"/>
            <p:cNvSpPr/>
            <p:nvPr/>
          </p:nvSpPr>
          <p:spPr>
            <a:xfrm>
              <a:off x="2" y="3177"/>
              <a:ext cx="5752" cy="414"/>
            </a:xfrm>
            <a:custGeom>
              <a:avLst/>
              <a:gdLst/>
              <a:ahLst/>
              <a:cxnLst/>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tileRect/>
            </a:gradFill>
            <a:ln w="9525">
              <a:noFill/>
            </a:ln>
          </p:spPr>
          <p:txBody>
            <a:bodyPr/>
            <a:p>
              <a:endParaRPr lang="en-US"/>
            </a:p>
          </p:txBody>
        </p:sp>
        <p:sp>
          <p:nvSpPr>
            <p:cNvPr id="7201" name="Freeform 7200"/>
            <p:cNvSpPr/>
            <p:nvPr/>
          </p:nvSpPr>
          <p:spPr>
            <a:xfrm>
              <a:off x="1297" y="0"/>
              <a:ext cx="4457" cy="3177"/>
            </a:xfrm>
            <a:custGeom>
              <a:avLst/>
              <a:gdLst/>
              <a:ahLst/>
              <a:cxnLst/>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tileRect/>
            </a:gradFill>
            <a:ln w="9525">
              <a:noFill/>
            </a:ln>
          </p:spPr>
          <p:txBody>
            <a:bodyPr/>
            <a:p>
              <a:endParaRPr lang="en-US"/>
            </a:p>
          </p:txBody>
        </p:sp>
        <p:sp>
          <p:nvSpPr>
            <p:cNvPr id="7202" name="Freeform 7201"/>
            <p:cNvSpPr/>
            <p:nvPr/>
          </p:nvSpPr>
          <p:spPr>
            <a:xfrm>
              <a:off x="3321" y="0"/>
              <a:ext cx="2433" cy="2614"/>
            </a:xfrm>
            <a:custGeom>
              <a:avLst/>
              <a:gdLst/>
              <a:ahLst/>
              <a:cxnLst/>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tileRect/>
            </a:gradFill>
            <a:ln w="9525">
              <a:noFill/>
            </a:ln>
          </p:spPr>
          <p:txBody>
            <a:bodyPr/>
            <a:p>
              <a:endParaRPr lang="en-US"/>
            </a:p>
          </p:txBody>
        </p:sp>
        <p:sp>
          <p:nvSpPr>
            <p:cNvPr id="7203" name="Freeform 7202"/>
            <p:cNvSpPr/>
            <p:nvPr/>
          </p:nvSpPr>
          <p:spPr>
            <a:xfrm>
              <a:off x="3950" y="0"/>
              <a:ext cx="1804" cy="2464"/>
            </a:xfrm>
            <a:custGeom>
              <a:avLst/>
              <a:gdLst/>
              <a:ahLst/>
              <a:cxnLst/>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tileRect/>
            </a:gradFill>
            <a:ln w="9525">
              <a:noFill/>
            </a:ln>
          </p:spPr>
          <p:txBody>
            <a:bodyPr/>
            <a:p>
              <a:endParaRPr lang="en-US"/>
            </a:p>
          </p:txBody>
        </p:sp>
        <p:sp>
          <p:nvSpPr>
            <p:cNvPr id="7204" name="Freeform 7203"/>
            <p:cNvSpPr/>
            <p:nvPr/>
          </p:nvSpPr>
          <p:spPr>
            <a:xfrm>
              <a:off x="4519" y="0"/>
              <a:ext cx="1235" cy="2074"/>
            </a:xfrm>
            <a:custGeom>
              <a:avLst/>
              <a:gdLst/>
              <a:ahLst/>
              <a:cxnLst/>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tileRect/>
            </a:gradFill>
            <a:ln w="9525">
              <a:noFill/>
            </a:ln>
          </p:spPr>
          <p:txBody>
            <a:bodyPr/>
            <a:p>
              <a:endParaRPr lang="en-US"/>
            </a:p>
          </p:txBody>
        </p:sp>
        <p:sp>
          <p:nvSpPr>
            <p:cNvPr id="7205" name="Freeform 7204"/>
            <p:cNvSpPr/>
            <p:nvPr/>
          </p:nvSpPr>
          <p:spPr>
            <a:xfrm>
              <a:off x="4694" y="0"/>
              <a:ext cx="1060" cy="1936"/>
            </a:xfrm>
            <a:custGeom>
              <a:avLst/>
              <a:gdLst/>
              <a:ahLst/>
              <a:cxnLst/>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tileRect/>
            </a:gradFill>
            <a:ln w="9525">
              <a:noFill/>
            </a:ln>
          </p:spPr>
          <p:txBody>
            <a:bodyPr/>
            <a:p>
              <a:endParaRPr lang="en-US"/>
            </a:p>
          </p:txBody>
        </p:sp>
        <p:sp>
          <p:nvSpPr>
            <p:cNvPr id="7206" name="Freeform 7205"/>
            <p:cNvSpPr/>
            <p:nvPr/>
          </p:nvSpPr>
          <p:spPr>
            <a:xfrm>
              <a:off x="4981" y="0"/>
              <a:ext cx="773" cy="1487"/>
            </a:xfrm>
            <a:custGeom>
              <a:avLst/>
              <a:gdLst/>
              <a:ahLst/>
              <a:cxnLst/>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tileRect/>
            </a:gradFill>
            <a:ln w="9525">
              <a:noFill/>
            </a:ln>
          </p:spPr>
          <p:txBody>
            <a:bodyPr/>
            <a:p>
              <a:endParaRPr lang="en-US"/>
            </a:p>
          </p:txBody>
        </p:sp>
        <p:grpSp>
          <p:nvGrpSpPr>
            <p:cNvPr id="7207" name="Group 7206"/>
            <p:cNvGrpSpPr/>
            <p:nvPr userDrawn="1"/>
          </p:nvGrpSpPr>
          <p:grpSpPr>
            <a:xfrm>
              <a:off x="0" y="1632"/>
              <a:ext cx="5758" cy="1858"/>
              <a:chOff x="0" y="1632"/>
              <a:chExt cx="5758" cy="1858"/>
            </a:xfrm>
          </p:grpSpPr>
          <p:sp>
            <p:nvSpPr>
              <p:cNvPr id="7208" name="Freeform 7207"/>
              <p:cNvSpPr/>
              <p:nvPr/>
            </p:nvSpPr>
            <p:spPr>
              <a:xfrm>
                <a:off x="0" y="1632"/>
                <a:ext cx="3670" cy="1313"/>
              </a:xfrm>
              <a:custGeom>
                <a:avLst/>
                <a:gdLst/>
                <a:ahLst/>
                <a:cxnLst/>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tileRect/>
              </a:gradFill>
              <a:ln w="9525">
                <a:noFill/>
              </a:ln>
            </p:spPr>
            <p:txBody>
              <a:bodyPr/>
              <a:p>
                <a:endParaRPr lang="en-US"/>
              </a:p>
            </p:txBody>
          </p:sp>
          <p:sp>
            <p:nvSpPr>
              <p:cNvPr id="7209" name="Freeform 7208"/>
              <p:cNvSpPr/>
              <p:nvPr/>
            </p:nvSpPr>
            <p:spPr>
              <a:xfrm>
                <a:off x="3646" y="2795"/>
                <a:ext cx="2112" cy="695"/>
              </a:xfrm>
              <a:custGeom>
                <a:avLst/>
                <a:gdLst/>
                <a:ahLst/>
                <a:cxnLst/>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tileRect/>
              </a:gradFill>
              <a:ln w="9525">
                <a:noFill/>
              </a:ln>
            </p:spPr>
            <p:txBody>
              <a:bodyPr/>
              <a:p>
                <a:endParaRPr lang="en-US"/>
              </a:p>
            </p:txBody>
          </p:sp>
        </p:grpSp>
      </p:grpSp>
      <p:sp>
        <p:nvSpPr>
          <p:cNvPr id="7210" name="Title 7209"/>
          <p:cNvSpPr>
            <a:spLocks noGrp="1"/>
          </p:cNvSpPr>
          <p:nvPr>
            <p:ph type="title"/>
          </p:nvPr>
        </p:nvSpPr>
        <p:spPr>
          <a:xfrm>
            <a:off x="457200" y="277813"/>
            <a:ext cx="8229600" cy="1143000"/>
          </a:xfrm>
          <a:prstGeom prst="rect">
            <a:avLst/>
          </a:prstGeom>
          <a:noFill/>
          <a:ln w="9525">
            <a:noFill/>
          </a:ln>
        </p:spPr>
        <p:txBody>
          <a:bodyPr anchor="ctr"/>
          <a:p>
            <a:pPr lvl="0"/>
            <a:r>
              <a:rPr dirty="0"/>
              <a:t>Click to edit Master title style</a:t>
            </a:r>
            <a:endParaRPr dirty="0"/>
          </a:p>
        </p:txBody>
      </p:sp>
      <p:sp>
        <p:nvSpPr>
          <p:cNvPr id="7211" name="Text Placeholder 7210"/>
          <p:cNvSpPr>
            <a:spLocks noGrp="1"/>
          </p:cNvSpPr>
          <p:nvPr>
            <p:ph type="body" idx="1"/>
          </p:nvPr>
        </p:nvSpPr>
        <p:spPr>
          <a:xfrm>
            <a:off x="457200" y="1600200"/>
            <a:ext cx="8229600" cy="4530725"/>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7212" name="Date Placeholder 7211"/>
          <p:cNvSpPr>
            <a:spLocks noGrp="1"/>
          </p:cNvSpPr>
          <p:nvPr>
            <p:ph type="dt" sz="half" idx="2"/>
          </p:nvPr>
        </p:nvSpPr>
        <p:spPr>
          <a:xfrm>
            <a:off x="457200" y="6243638"/>
            <a:ext cx="2133600" cy="457200"/>
          </a:xfrm>
          <a:prstGeom prst="rect">
            <a:avLst/>
          </a:prstGeom>
          <a:noFill/>
          <a:ln w="9525">
            <a:noFill/>
          </a:ln>
        </p:spPr>
        <p:txBody>
          <a:bodyPr anchor="b"/>
          <a:lstStyle>
            <a:lvl1pPr>
              <a:defRPr sz="1200"/>
            </a:lvl1pPr>
          </a:lstStyle>
          <a:p>
            <a:pPr lvl="0"/>
            <a:endParaRPr lang="hr-HR" dirty="0">
              <a:effectLst>
                <a:outerShdw blurRad="38100" dist="38100" dir="2700000">
                  <a:srgbClr val="C0C0C0"/>
                </a:outerShdw>
              </a:effectLst>
            </a:endParaRPr>
          </a:p>
        </p:txBody>
      </p:sp>
      <p:sp>
        <p:nvSpPr>
          <p:cNvPr id="7213" name="Footer Placeholder 7212"/>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vl1pPr>
          </a:lstStyle>
          <a:p>
            <a:pPr lvl="0"/>
            <a:endParaRPr lang="hr-HR" dirty="0">
              <a:effectLst>
                <a:outerShdw blurRad="38100" dist="38100" dir="2700000">
                  <a:srgbClr val="C0C0C0"/>
                </a:outerShdw>
              </a:effectLst>
            </a:endParaRPr>
          </a:p>
        </p:txBody>
      </p:sp>
      <p:sp>
        <p:nvSpPr>
          <p:cNvPr id="7214" name="Slide Number Placeholder 7213"/>
          <p:cNvSpPr>
            <a:spLocks noGrp="1"/>
          </p:cNvSpPr>
          <p:nvPr>
            <p:ph type="sldNum" sz="quarter" idx="4"/>
          </p:nvPr>
        </p:nvSpPr>
        <p:spPr>
          <a:xfrm>
            <a:off x="6553200" y="6243638"/>
            <a:ext cx="2133600" cy="457200"/>
          </a:xfrm>
          <a:prstGeom prst="rect">
            <a:avLst/>
          </a:prstGeom>
          <a:noFill/>
          <a:ln w="9525">
            <a:noFill/>
          </a:ln>
        </p:spPr>
        <p:txBody>
          <a:bodyPr anchor="b"/>
          <a:lstStyle>
            <a:lvl1pPr algn="r">
              <a:defRPr sz="1200"/>
            </a:lvl1p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12"/>
        </a:buBlip>
        <a:defRPr sz="3200" b="0" i="0" u="none" kern="1200" baseline="0">
          <a:solidFill>
            <a:schemeClr val="tx1"/>
          </a:solidFill>
          <a:effectLst>
            <a:outerShdw blurRad="38100" dist="38100" dir="2700000">
              <a:srgbClr val="C0C0C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Font typeface="Wingdings" panose="05000000000000000000" pitchFamily="2" charset="2"/>
        <a:buChar char="–"/>
        <a:defRPr sz="2800" b="0" i="0" u="none" kern="1200" baseline="0">
          <a:solidFill>
            <a:schemeClr val="tx1"/>
          </a:solidFill>
          <a:effectLst>
            <a:outerShdw blurRad="38100" dist="38100" dir="2700000">
              <a:srgbClr val="C0C0C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Blip>
          <a:blip r:embed="rId13"/>
        </a:buBlip>
        <a:defRPr sz="2400" b="0" i="0" u="none" kern="1200" baseline="0">
          <a:solidFill>
            <a:schemeClr val="tx1"/>
          </a:solidFill>
          <a:effectLst>
            <a:outerShdw blurRad="38100" dist="38100" dir="2700000">
              <a:srgbClr val="C0C0C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chemeClr val="tx1"/>
          </a:solidFill>
          <a:effectLst>
            <a:outerShdw blurRad="38100" dist="38100" dir="2700000">
              <a:srgbClr val="C0C0C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tileRect/>
        </a:gradFill>
        <a:effectLst/>
      </p:bgPr>
    </p:bg>
    <p:spTree>
      <p:nvGrpSpPr>
        <p:cNvPr id="1" name=""/>
        <p:cNvGrpSpPr/>
        <p:nvPr/>
      </p:nvGrpSpPr>
      <p:grpSpPr/>
      <p:grpSp>
        <p:nvGrpSpPr>
          <p:cNvPr id="7170" name="Group 7169"/>
          <p:cNvGrpSpPr/>
          <p:nvPr/>
        </p:nvGrpSpPr>
        <p:grpSpPr>
          <a:xfrm>
            <a:off x="0" y="0"/>
            <a:ext cx="9144000" cy="6856413"/>
            <a:chOff x="0" y="0"/>
            <a:chExt cx="5760" cy="4319"/>
          </a:xfrm>
        </p:grpSpPr>
        <p:sp>
          <p:nvSpPr>
            <p:cNvPr id="7171" name="Freeform 7170"/>
            <p:cNvSpPr/>
            <p:nvPr/>
          </p:nvSpPr>
          <p:spPr>
            <a:xfrm>
              <a:off x="0" y="12"/>
              <a:ext cx="5758" cy="3273"/>
            </a:xfrm>
            <a:custGeom>
              <a:avLst/>
              <a:gdLst/>
              <a:ahLst/>
              <a:cxnLst/>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tileRect/>
            </a:gradFill>
            <a:ln w="9525">
              <a:noFill/>
            </a:ln>
          </p:spPr>
          <p:txBody>
            <a:bodyPr/>
            <a:p>
              <a:endParaRPr lang="en-US"/>
            </a:p>
          </p:txBody>
        </p:sp>
        <p:sp>
          <p:nvSpPr>
            <p:cNvPr id="7172" name="Freeform 7171"/>
            <p:cNvSpPr/>
            <p:nvPr/>
          </p:nvSpPr>
          <p:spPr>
            <a:xfrm>
              <a:off x="149" y="0"/>
              <a:ext cx="5609" cy="3243"/>
            </a:xfrm>
            <a:custGeom>
              <a:avLst/>
              <a:gdLst/>
              <a:ahLst/>
              <a:cxnLst/>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tileRect/>
            </a:gradFill>
            <a:ln w="9525">
              <a:noFill/>
            </a:ln>
          </p:spPr>
          <p:txBody>
            <a:bodyPr/>
            <a:p>
              <a:endParaRPr lang="en-US"/>
            </a:p>
          </p:txBody>
        </p:sp>
        <p:sp>
          <p:nvSpPr>
            <p:cNvPr id="7173" name="Freeform 7172"/>
            <p:cNvSpPr/>
            <p:nvPr/>
          </p:nvSpPr>
          <p:spPr>
            <a:xfrm>
              <a:off x="0" y="3433"/>
              <a:ext cx="4038" cy="191"/>
            </a:xfrm>
            <a:custGeom>
              <a:avLst/>
              <a:gdLst/>
              <a:ahLst/>
              <a:cxnLst/>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tileRect/>
            </a:gradFill>
            <a:ln w="9525">
              <a:noFill/>
            </a:ln>
          </p:spPr>
          <p:txBody>
            <a:bodyPr/>
            <a:p>
              <a:endParaRPr lang="en-US"/>
            </a:p>
          </p:txBody>
        </p:sp>
        <p:sp>
          <p:nvSpPr>
            <p:cNvPr id="7174" name="Freeform 7173"/>
            <p:cNvSpPr/>
            <p:nvPr/>
          </p:nvSpPr>
          <p:spPr>
            <a:xfrm>
              <a:off x="4038" y="3577"/>
              <a:ext cx="1720" cy="65"/>
            </a:xfrm>
            <a:custGeom>
              <a:avLst/>
              <a:gdLst/>
              <a:ahLst/>
              <a:cxnLst/>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tileRect/>
            </a:gradFill>
            <a:ln w="9525">
              <a:noFill/>
            </a:ln>
          </p:spPr>
          <p:txBody>
            <a:bodyPr/>
            <a:p>
              <a:endParaRPr lang="en-US"/>
            </a:p>
          </p:txBody>
        </p:sp>
        <p:sp>
          <p:nvSpPr>
            <p:cNvPr id="7175" name="Freeform 7174"/>
            <p:cNvSpPr/>
            <p:nvPr/>
          </p:nvSpPr>
          <p:spPr>
            <a:xfrm>
              <a:off x="0" y="3726"/>
              <a:ext cx="4784" cy="329"/>
            </a:xfrm>
            <a:custGeom>
              <a:avLst/>
              <a:gdLst/>
              <a:ahLst/>
              <a:cxnLst/>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alpha val="100000"/>
                  </a:schemeClr>
                </a:gs>
                <a:gs pos="100000">
                  <a:schemeClr val="bg1"/>
                </a:gs>
              </a:gsLst>
              <a:lin ang="0" scaled="1"/>
              <a:tileRect/>
            </a:gradFill>
            <a:ln w="9525">
              <a:noFill/>
            </a:ln>
          </p:spPr>
          <p:txBody>
            <a:bodyPr/>
            <a:p>
              <a:endParaRPr lang="en-US"/>
            </a:p>
          </p:txBody>
        </p:sp>
        <p:sp>
          <p:nvSpPr>
            <p:cNvPr id="7176" name="Freeform 7175"/>
            <p:cNvSpPr/>
            <p:nvPr/>
          </p:nvSpPr>
          <p:spPr>
            <a:xfrm>
              <a:off x="4784" y="3702"/>
              <a:ext cx="974" cy="101"/>
            </a:xfrm>
            <a:custGeom>
              <a:avLst/>
              <a:gdLst/>
              <a:ahLst/>
              <a:cxnLst/>
              <a:pathLst>
                <a:path w="975" h="101">
                  <a:moveTo>
                    <a:pt x="975" y="48"/>
                  </a:moveTo>
                  <a:lnTo>
                    <a:pt x="975" y="0"/>
                  </a:lnTo>
                  <a:lnTo>
                    <a:pt x="0" y="24"/>
                  </a:lnTo>
                  <a:lnTo>
                    <a:pt x="0" y="101"/>
                  </a:lnTo>
                  <a:lnTo>
                    <a:pt x="975" y="48"/>
                  </a:lnTo>
                  <a:lnTo>
                    <a:pt x="975" y="48"/>
                  </a:lnTo>
                  <a:close/>
                </a:path>
              </a:pathLst>
            </a:custGeom>
            <a:solidFill>
              <a:schemeClr val="bg1"/>
            </a:solidFill>
            <a:ln w="9525">
              <a:noFill/>
            </a:ln>
          </p:spPr>
          <p:txBody>
            <a:bodyPr/>
            <a:p>
              <a:endParaRPr lang="en-US"/>
            </a:p>
          </p:txBody>
        </p:sp>
        <p:sp>
          <p:nvSpPr>
            <p:cNvPr id="7177" name="Freeform 7176"/>
            <p:cNvSpPr/>
            <p:nvPr/>
          </p:nvSpPr>
          <p:spPr>
            <a:xfrm>
              <a:off x="3619" y="3815"/>
              <a:ext cx="2139" cy="198"/>
            </a:xfrm>
            <a:custGeom>
              <a:avLst/>
              <a:gdLst/>
              <a:ahLst/>
              <a:cxnLst/>
              <a:pathLst>
                <a:path w="2141" h="198">
                  <a:moveTo>
                    <a:pt x="2141" y="0"/>
                  </a:moveTo>
                  <a:lnTo>
                    <a:pt x="0" y="156"/>
                  </a:lnTo>
                  <a:lnTo>
                    <a:pt x="0" y="198"/>
                  </a:lnTo>
                  <a:lnTo>
                    <a:pt x="2141" y="0"/>
                  </a:lnTo>
                  <a:lnTo>
                    <a:pt x="2141" y="0"/>
                  </a:lnTo>
                  <a:close/>
                </a:path>
              </a:pathLst>
            </a:custGeom>
            <a:solidFill>
              <a:schemeClr val="bg1"/>
            </a:solidFill>
            <a:ln w="9525">
              <a:noFill/>
            </a:ln>
          </p:spPr>
          <p:txBody>
            <a:bodyPr/>
            <a:p>
              <a:endParaRPr lang="en-US"/>
            </a:p>
          </p:txBody>
        </p:sp>
        <p:sp>
          <p:nvSpPr>
            <p:cNvPr id="7178" name="Freeform 7177"/>
            <p:cNvSpPr/>
            <p:nvPr/>
          </p:nvSpPr>
          <p:spPr>
            <a:xfrm>
              <a:off x="0" y="3971"/>
              <a:ext cx="3619" cy="348"/>
            </a:xfrm>
            <a:custGeom>
              <a:avLst/>
              <a:gdLst/>
              <a:ahLst/>
              <a:cxnLst/>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tileRect/>
            </a:gradFill>
            <a:ln w="9525">
              <a:noFill/>
            </a:ln>
          </p:spPr>
          <p:txBody>
            <a:bodyPr/>
            <a:p>
              <a:endParaRPr lang="en-US"/>
            </a:p>
          </p:txBody>
        </p:sp>
        <p:sp>
          <p:nvSpPr>
            <p:cNvPr id="7179" name="Freeform 7178"/>
            <p:cNvSpPr/>
            <p:nvPr/>
          </p:nvSpPr>
          <p:spPr>
            <a:xfrm>
              <a:off x="2097" y="4043"/>
              <a:ext cx="2514" cy="276"/>
            </a:xfrm>
            <a:custGeom>
              <a:avLst/>
              <a:gdLst/>
              <a:ahLst/>
              <a:cxnLst/>
              <a:pathLst>
                <a:path w="2517" h="276">
                  <a:moveTo>
                    <a:pt x="2182" y="276"/>
                  </a:moveTo>
                  <a:lnTo>
                    <a:pt x="2517" y="204"/>
                  </a:lnTo>
                  <a:lnTo>
                    <a:pt x="2260" y="0"/>
                  </a:lnTo>
                  <a:lnTo>
                    <a:pt x="0" y="276"/>
                  </a:lnTo>
                  <a:lnTo>
                    <a:pt x="2182" y="276"/>
                  </a:lnTo>
                  <a:lnTo>
                    <a:pt x="2182" y="276"/>
                  </a:lnTo>
                  <a:close/>
                </a:path>
              </a:pathLst>
            </a:custGeom>
            <a:solidFill>
              <a:schemeClr val="bg1"/>
            </a:solidFill>
            <a:ln w="9525">
              <a:noFill/>
            </a:ln>
          </p:spPr>
          <p:txBody>
            <a:bodyPr/>
            <a:p>
              <a:endParaRPr lang="en-US"/>
            </a:p>
          </p:txBody>
        </p:sp>
        <p:sp>
          <p:nvSpPr>
            <p:cNvPr id="7180" name="Freeform 7179"/>
            <p:cNvSpPr/>
            <p:nvPr/>
          </p:nvSpPr>
          <p:spPr>
            <a:xfrm>
              <a:off x="4354" y="3869"/>
              <a:ext cx="1404" cy="378"/>
            </a:xfrm>
            <a:custGeom>
              <a:avLst/>
              <a:gdLst/>
              <a:ahLst/>
              <a:cxnLst/>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tileRect/>
            </a:gradFill>
            <a:ln w="9525">
              <a:noFill/>
            </a:ln>
          </p:spPr>
          <p:txBody>
            <a:bodyPr/>
            <a:p>
              <a:endParaRPr lang="en-US"/>
            </a:p>
          </p:txBody>
        </p:sp>
        <p:sp>
          <p:nvSpPr>
            <p:cNvPr id="7181" name="Freeform 7180"/>
            <p:cNvSpPr/>
            <p:nvPr/>
          </p:nvSpPr>
          <p:spPr>
            <a:xfrm>
              <a:off x="5030" y="3151"/>
              <a:ext cx="728" cy="240"/>
            </a:xfrm>
            <a:custGeom>
              <a:avLst/>
              <a:gdLst/>
              <a:ahLst/>
              <a:cxnLst/>
              <a:pathLst>
                <a:path w="729" h="240">
                  <a:moveTo>
                    <a:pt x="729" y="240"/>
                  </a:moveTo>
                  <a:lnTo>
                    <a:pt x="0" y="0"/>
                  </a:lnTo>
                  <a:lnTo>
                    <a:pt x="0" y="6"/>
                  </a:lnTo>
                  <a:lnTo>
                    <a:pt x="729" y="240"/>
                  </a:lnTo>
                  <a:lnTo>
                    <a:pt x="729" y="240"/>
                  </a:lnTo>
                  <a:close/>
                </a:path>
              </a:pathLst>
            </a:custGeom>
            <a:solidFill>
              <a:schemeClr val="bg1"/>
            </a:solidFill>
            <a:ln w="9525">
              <a:noFill/>
            </a:ln>
          </p:spPr>
          <p:txBody>
            <a:bodyPr/>
            <a:p>
              <a:endParaRPr lang="en-US"/>
            </a:p>
          </p:txBody>
        </p:sp>
        <p:sp>
          <p:nvSpPr>
            <p:cNvPr id="7182" name="Freeform 7181"/>
            <p:cNvSpPr/>
            <p:nvPr/>
          </p:nvSpPr>
          <p:spPr>
            <a:xfrm>
              <a:off x="0" y="1486"/>
              <a:ext cx="5030" cy="1671"/>
            </a:xfrm>
            <a:custGeom>
              <a:avLst/>
              <a:gdLst/>
              <a:ahLst/>
              <a:cxnLst/>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tileRect/>
            </a:gradFill>
            <a:ln w="9525">
              <a:noFill/>
            </a:ln>
          </p:spPr>
          <p:txBody>
            <a:bodyPr/>
            <a:p>
              <a:endParaRPr lang="en-US"/>
            </a:p>
          </p:txBody>
        </p:sp>
        <p:sp>
          <p:nvSpPr>
            <p:cNvPr id="7183" name="Freeform 7182"/>
            <p:cNvSpPr/>
            <p:nvPr/>
          </p:nvSpPr>
          <p:spPr>
            <a:xfrm>
              <a:off x="5030" y="3049"/>
              <a:ext cx="728" cy="318"/>
            </a:xfrm>
            <a:custGeom>
              <a:avLst/>
              <a:gdLst/>
              <a:ahLst/>
              <a:cxnLst/>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tileRect/>
            </a:gradFill>
            <a:ln w="9525">
              <a:noFill/>
            </a:ln>
          </p:spPr>
          <p:txBody>
            <a:bodyPr/>
            <a:p>
              <a:endParaRPr lang="en-US"/>
            </a:p>
          </p:txBody>
        </p:sp>
        <p:sp>
          <p:nvSpPr>
            <p:cNvPr id="7184" name="Freeform 7183"/>
            <p:cNvSpPr/>
            <p:nvPr/>
          </p:nvSpPr>
          <p:spPr>
            <a:xfrm>
              <a:off x="0" y="916"/>
              <a:ext cx="5030" cy="2187"/>
            </a:xfrm>
            <a:custGeom>
              <a:avLst/>
              <a:gdLst/>
              <a:ahLst/>
              <a:cxnLst/>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tileRect/>
            </a:gradFill>
            <a:ln w="9525">
              <a:noFill/>
            </a:ln>
          </p:spPr>
          <p:txBody>
            <a:bodyPr/>
            <a:p>
              <a:endParaRPr lang="en-US"/>
            </a:p>
          </p:txBody>
        </p:sp>
        <p:sp>
          <p:nvSpPr>
            <p:cNvPr id="7185" name="Freeform 7184"/>
            <p:cNvSpPr/>
            <p:nvPr/>
          </p:nvSpPr>
          <p:spPr>
            <a:xfrm>
              <a:off x="2294" y="0"/>
              <a:ext cx="3159" cy="2725"/>
            </a:xfrm>
            <a:custGeom>
              <a:avLst/>
              <a:gdLst/>
              <a:ahLst/>
              <a:cxnLst/>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tileRect/>
            </a:gradFill>
            <a:ln w="9525">
              <a:noFill/>
            </a:ln>
          </p:spPr>
          <p:txBody>
            <a:bodyPr/>
            <a:p>
              <a:endParaRPr lang="en-US"/>
            </a:p>
          </p:txBody>
        </p:sp>
        <p:sp>
          <p:nvSpPr>
            <p:cNvPr id="7186" name="Freeform 7185"/>
            <p:cNvSpPr/>
            <p:nvPr/>
          </p:nvSpPr>
          <p:spPr>
            <a:xfrm>
              <a:off x="5435" y="2702"/>
              <a:ext cx="323" cy="299"/>
            </a:xfrm>
            <a:custGeom>
              <a:avLst/>
              <a:gdLst/>
              <a:ahLst/>
              <a:cxnLst/>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tileRect/>
            </a:gradFill>
            <a:ln w="9525">
              <a:noFill/>
            </a:ln>
          </p:spPr>
          <p:txBody>
            <a:bodyPr/>
            <a:p>
              <a:endParaRPr lang="en-US"/>
            </a:p>
          </p:txBody>
        </p:sp>
        <p:sp>
          <p:nvSpPr>
            <p:cNvPr id="7187" name="Freeform 7186"/>
            <p:cNvSpPr/>
            <p:nvPr/>
          </p:nvSpPr>
          <p:spPr>
            <a:xfrm>
              <a:off x="5477" y="2588"/>
              <a:ext cx="281" cy="335"/>
            </a:xfrm>
            <a:custGeom>
              <a:avLst/>
              <a:gdLst/>
              <a:ahLst/>
              <a:cxnLst/>
              <a:pathLst>
                <a:path w="281" h="335">
                  <a:moveTo>
                    <a:pt x="281" y="335"/>
                  </a:moveTo>
                  <a:lnTo>
                    <a:pt x="281" y="173"/>
                  </a:lnTo>
                  <a:lnTo>
                    <a:pt x="96" y="0"/>
                  </a:lnTo>
                  <a:lnTo>
                    <a:pt x="0" y="90"/>
                  </a:lnTo>
                  <a:lnTo>
                    <a:pt x="281" y="335"/>
                  </a:lnTo>
                  <a:lnTo>
                    <a:pt x="281" y="335"/>
                  </a:lnTo>
                  <a:close/>
                </a:path>
              </a:pathLst>
            </a:custGeom>
            <a:solidFill>
              <a:schemeClr val="bg1"/>
            </a:solidFill>
            <a:ln w="9525">
              <a:noFill/>
            </a:ln>
          </p:spPr>
          <p:txBody>
            <a:bodyPr/>
            <a:p>
              <a:endParaRPr lang="en-US"/>
            </a:p>
          </p:txBody>
        </p:sp>
        <p:sp>
          <p:nvSpPr>
            <p:cNvPr id="7188" name="Freeform 7187"/>
            <p:cNvSpPr/>
            <p:nvPr/>
          </p:nvSpPr>
          <p:spPr>
            <a:xfrm>
              <a:off x="2454" y="0"/>
              <a:ext cx="3119" cy="2678"/>
            </a:xfrm>
            <a:custGeom>
              <a:avLst/>
              <a:gdLst/>
              <a:ahLst/>
              <a:cxnLst/>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tileRect/>
            </a:gradFill>
            <a:ln w="9525">
              <a:noFill/>
            </a:ln>
          </p:spPr>
          <p:txBody>
            <a:bodyPr/>
            <a:p>
              <a:endParaRPr lang="en-US"/>
            </a:p>
          </p:txBody>
        </p:sp>
        <p:sp>
          <p:nvSpPr>
            <p:cNvPr id="7189" name="Freeform 7188"/>
            <p:cNvSpPr/>
            <p:nvPr/>
          </p:nvSpPr>
          <p:spPr>
            <a:xfrm>
              <a:off x="5626" y="2534"/>
              <a:ext cx="132" cy="132"/>
            </a:xfrm>
            <a:custGeom>
              <a:avLst/>
              <a:gdLst/>
              <a:ahLst/>
              <a:cxnLst/>
              <a:pathLst>
                <a:path w="132" h="132">
                  <a:moveTo>
                    <a:pt x="132" y="132"/>
                  </a:moveTo>
                  <a:lnTo>
                    <a:pt x="0" y="0"/>
                  </a:lnTo>
                  <a:lnTo>
                    <a:pt x="0" y="0"/>
                  </a:lnTo>
                  <a:lnTo>
                    <a:pt x="132" y="132"/>
                  </a:lnTo>
                  <a:lnTo>
                    <a:pt x="132" y="132"/>
                  </a:lnTo>
                  <a:close/>
                </a:path>
              </a:pathLst>
            </a:custGeom>
            <a:solidFill>
              <a:srgbClr val="FF9999"/>
            </a:solidFill>
            <a:ln w="9525">
              <a:noFill/>
            </a:ln>
          </p:spPr>
          <p:txBody>
            <a:bodyPr/>
            <a:p>
              <a:endParaRPr lang="en-US"/>
            </a:p>
          </p:txBody>
        </p:sp>
        <p:sp>
          <p:nvSpPr>
            <p:cNvPr id="7190" name="Freeform 7189"/>
            <p:cNvSpPr/>
            <p:nvPr/>
          </p:nvSpPr>
          <p:spPr>
            <a:xfrm>
              <a:off x="3112" y="0"/>
              <a:ext cx="2514" cy="2534"/>
            </a:xfrm>
            <a:custGeom>
              <a:avLst/>
              <a:gdLst/>
              <a:ahLst/>
              <a:cxnLst/>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tileRect/>
            </a:gradFill>
            <a:ln w="9525">
              <a:noFill/>
            </a:ln>
          </p:spPr>
          <p:txBody>
            <a:bodyPr/>
            <a:p>
              <a:endParaRPr lang="en-US"/>
            </a:p>
          </p:txBody>
        </p:sp>
        <p:sp>
          <p:nvSpPr>
            <p:cNvPr id="7191" name="Freeform 7190"/>
            <p:cNvSpPr/>
            <p:nvPr/>
          </p:nvSpPr>
          <p:spPr>
            <a:xfrm>
              <a:off x="3488" y="0"/>
              <a:ext cx="2198" cy="2480"/>
            </a:xfrm>
            <a:custGeom>
              <a:avLst/>
              <a:gdLst/>
              <a:ahLst/>
              <a:cxnLst/>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alpha val="100000"/>
                  </a:schemeClr>
                </a:gs>
                <a:gs pos="100000">
                  <a:schemeClr val="bg2"/>
                </a:gs>
              </a:gsLst>
              <a:lin ang="5400000" scaled="1"/>
              <a:tileRect/>
            </a:gradFill>
            <a:ln w="9525">
              <a:noFill/>
            </a:ln>
          </p:spPr>
          <p:txBody>
            <a:bodyPr/>
            <a:p>
              <a:endParaRPr lang="en-US"/>
            </a:p>
          </p:txBody>
        </p:sp>
        <p:sp>
          <p:nvSpPr>
            <p:cNvPr id="7192" name="Freeform 7191"/>
            <p:cNvSpPr/>
            <p:nvPr/>
          </p:nvSpPr>
          <p:spPr>
            <a:xfrm>
              <a:off x="5674" y="2474"/>
              <a:ext cx="84" cy="96"/>
            </a:xfrm>
            <a:custGeom>
              <a:avLst/>
              <a:gdLst/>
              <a:ahLst/>
              <a:cxnLst/>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tileRect/>
            </a:gradFill>
            <a:ln w="9525">
              <a:noFill/>
            </a:ln>
          </p:spPr>
          <p:txBody>
            <a:bodyPr/>
            <a:p>
              <a:endParaRPr lang="en-US"/>
            </a:p>
          </p:txBody>
        </p:sp>
        <p:sp>
          <p:nvSpPr>
            <p:cNvPr id="7193" name="Freeform 7192"/>
            <p:cNvSpPr/>
            <p:nvPr/>
          </p:nvSpPr>
          <p:spPr>
            <a:xfrm>
              <a:off x="5603" y="850"/>
              <a:ext cx="155" cy="516"/>
            </a:xfrm>
            <a:custGeom>
              <a:avLst/>
              <a:gdLst/>
              <a:ahLst/>
              <a:cxnLst/>
              <a:pathLst>
                <a:path w="155" h="516">
                  <a:moveTo>
                    <a:pt x="155" y="516"/>
                  </a:moveTo>
                  <a:lnTo>
                    <a:pt x="155" y="204"/>
                  </a:lnTo>
                  <a:lnTo>
                    <a:pt x="77" y="0"/>
                  </a:lnTo>
                  <a:lnTo>
                    <a:pt x="0" y="192"/>
                  </a:lnTo>
                  <a:lnTo>
                    <a:pt x="155" y="516"/>
                  </a:lnTo>
                  <a:lnTo>
                    <a:pt x="155" y="516"/>
                  </a:lnTo>
                  <a:close/>
                </a:path>
              </a:pathLst>
            </a:custGeom>
            <a:solidFill>
              <a:schemeClr val="bg2"/>
            </a:solidFill>
            <a:ln w="9525">
              <a:noFill/>
            </a:ln>
          </p:spPr>
          <p:txBody>
            <a:bodyPr/>
            <a:p>
              <a:endParaRPr lang="en-US"/>
            </a:p>
          </p:txBody>
        </p:sp>
        <p:sp>
          <p:nvSpPr>
            <p:cNvPr id="7194" name="Freeform 7193"/>
            <p:cNvSpPr/>
            <p:nvPr/>
          </p:nvSpPr>
          <p:spPr>
            <a:xfrm>
              <a:off x="5107" y="0"/>
              <a:ext cx="573" cy="1042"/>
            </a:xfrm>
            <a:custGeom>
              <a:avLst/>
              <a:gdLst/>
              <a:ahLst/>
              <a:cxnLst/>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tileRect/>
            </a:gradFill>
            <a:ln w="9525">
              <a:noFill/>
            </a:ln>
          </p:spPr>
          <p:txBody>
            <a:bodyPr/>
            <a:p>
              <a:endParaRPr lang="en-US"/>
            </a:p>
          </p:txBody>
        </p:sp>
        <p:sp>
          <p:nvSpPr>
            <p:cNvPr id="7195" name="Freeform 7194"/>
            <p:cNvSpPr/>
            <p:nvPr/>
          </p:nvSpPr>
          <p:spPr>
            <a:xfrm>
              <a:off x="5411" y="0"/>
              <a:ext cx="341" cy="796"/>
            </a:xfrm>
            <a:custGeom>
              <a:avLst/>
              <a:gdLst/>
              <a:ahLst/>
              <a:cxnLst/>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tileRect/>
            </a:gradFill>
            <a:ln w="9525">
              <a:noFill/>
            </a:ln>
          </p:spPr>
          <p:txBody>
            <a:bodyPr/>
            <a:p>
              <a:endParaRPr lang="en-US"/>
            </a:p>
          </p:txBody>
        </p:sp>
        <p:sp>
          <p:nvSpPr>
            <p:cNvPr id="7196" name="Freeform 7195"/>
            <p:cNvSpPr/>
            <p:nvPr/>
          </p:nvSpPr>
          <p:spPr>
            <a:xfrm>
              <a:off x="5698" y="653"/>
              <a:ext cx="60" cy="311"/>
            </a:xfrm>
            <a:custGeom>
              <a:avLst/>
              <a:gdLst/>
              <a:ahLst/>
              <a:cxnLst/>
              <a:pathLst>
                <a:path w="60" h="312">
                  <a:moveTo>
                    <a:pt x="0" y="144"/>
                  </a:moveTo>
                  <a:lnTo>
                    <a:pt x="60" y="312"/>
                  </a:lnTo>
                  <a:lnTo>
                    <a:pt x="60" y="6"/>
                  </a:lnTo>
                  <a:lnTo>
                    <a:pt x="54" y="0"/>
                  </a:lnTo>
                  <a:lnTo>
                    <a:pt x="0" y="144"/>
                  </a:lnTo>
                  <a:lnTo>
                    <a:pt x="0" y="144"/>
                  </a:lnTo>
                  <a:close/>
                </a:path>
              </a:pathLst>
            </a:custGeom>
            <a:solidFill>
              <a:schemeClr val="bg2"/>
            </a:solidFill>
            <a:ln w="9525">
              <a:noFill/>
            </a:ln>
          </p:spPr>
          <p:txBody>
            <a:bodyPr/>
            <a:p>
              <a:endParaRPr lang="en-US"/>
            </a:p>
          </p:txBody>
        </p:sp>
        <p:sp>
          <p:nvSpPr>
            <p:cNvPr id="7197" name="Freeform 7196"/>
            <p:cNvSpPr/>
            <p:nvPr/>
          </p:nvSpPr>
          <p:spPr>
            <a:xfrm>
              <a:off x="2" y="1601"/>
              <a:ext cx="5752" cy="1864"/>
            </a:xfrm>
            <a:custGeom>
              <a:avLst/>
              <a:gdLst/>
              <a:ahLst/>
              <a:cxnLst/>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tileRect/>
            </a:gradFill>
            <a:ln w="9525">
              <a:noFill/>
            </a:ln>
          </p:spPr>
          <p:txBody>
            <a:bodyPr/>
            <a:p>
              <a:endParaRPr lang="en-US"/>
            </a:p>
          </p:txBody>
        </p:sp>
        <p:sp>
          <p:nvSpPr>
            <p:cNvPr id="7198" name="Freeform 7197"/>
            <p:cNvSpPr/>
            <p:nvPr/>
          </p:nvSpPr>
          <p:spPr>
            <a:xfrm>
              <a:off x="5754" y="3483"/>
              <a:ext cx="6" cy="6"/>
            </a:xfrm>
            <a:custGeom>
              <a:avLst/>
              <a:gdLst/>
              <a:ahLst/>
              <a:cxnLst/>
              <a:pathLst>
                <a:path w="6" h="6">
                  <a:moveTo>
                    <a:pt x="6" y="6"/>
                  </a:moveTo>
                  <a:lnTo>
                    <a:pt x="0" y="0"/>
                  </a:lnTo>
                  <a:lnTo>
                    <a:pt x="0" y="6"/>
                  </a:lnTo>
                  <a:lnTo>
                    <a:pt x="6" y="6"/>
                  </a:lnTo>
                  <a:lnTo>
                    <a:pt x="6" y="6"/>
                  </a:lnTo>
                  <a:close/>
                </a:path>
              </a:pathLst>
            </a:custGeom>
            <a:solidFill>
              <a:srgbClr val="18FF00"/>
            </a:solidFill>
            <a:ln w="9525">
              <a:noFill/>
            </a:ln>
          </p:spPr>
          <p:txBody>
            <a:bodyPr/>
            <a:p>
              <a:endParaRPr lang="en-US"/>
            </a:p>
          </p:txBody>
        </p:sp>
        <p:sp>
          <p:nvSpPr>
            <p:cNvPr id="7199" name="Freeform 7198"/>
            <p:cNvSpPr/>
            <p:nvPr/>
          </p:nvSpPr>
          <p:spPr>
            <a:xfrm>
              <a:off x="2" y="2152"/>
              <a:ext cx="5752" cy="1337"/>
            </a:xfrm>
            <a:custGeom>
              <a:avLst/>
              <a:gdLst/>
              <a:ahLst/>
              <a:cxnLst/>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tileRect/>
            </a:gradFill>
            <a:ln w="9525">
              <a:noFill/>
            </a:ln>
          </p:spPr>
          <p:txBody>
            <a:bodyPr/>
            <a:p>
              <a:endParaRPr lang="en-US"/>
            </a:p>
          </p:txBody>
        </p:sp>
        <p:sp>
          <p:nvSpPr>
            <p:cNvPr id="7200" name="Freeform 7199"/>
            <p:cNvSpPr/>
            <p:nvPr/>
          </p:nvSpPr>
          <p:spPr>
            <a:xfrm>
              <a:off x="2" y="3177"/>
              <a:ext cx="5752" cy="414"/>
            </a:xfrm>
            <a:custGeom>
              <a:avLst/>
              <a:gdLst/>
              <a:ahLst/>
              <a:cxnLst/>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tileRect/>
            </a:gradFill>
            <a:ln w="9525">
              <a:noFill/>
            </a:ln>
          </p:spPr>
          <p:txBody>
            <a:bodyPr/>
            <a:p>
              <a:endParaRPr lang="en-US"/>
            </a:p>
          </p:txBody>
        </p:sp>
        <p:sp>
          <p:nvSpPr>
            <p:cNvPr id="7201" name="Freeform 7200"/>
            <p:cNvSpPr/>
            <p:nvPr/>
          </p:nvSpPr>
          <p:spPr>
            <a:xfrm>
              <a:off x="1297" y="0"/>
              <a:ext cx="4457" cy="3177"/>
            </a:xfrm>
            <a:custGeom>
              <a:avLst/>
              <a:gdLst/>
              <a:ahLst/>
              <a:cxnLst/>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tileRect/>
            </a:gradFill>
            <a:ln w="9525">
              <a:noFill/>
            </a:ln>
          </p:spPr>
          <p:txBody>
            <a:bodyPr/>
            <a:p>
              <a:endParaRPr lang="en-US"/>
            </a:p>
          </p:txBody>
        </p:sp>
        <p:sp>
          <p:nvSpPr>
            <p:cNvPr id="7202" name="Freeform 7201"/>
            <p:cNvSpPr/>
            <p:nvPr/>
          </p:nvSpPr>
          <p:spPr>
            <a:xfrm>
              <a:off x="3321" y="0"/>
              <a:ext cx="2433" cy="2614"/>
            </a:xfrm>
            <a:custGeom>
              <a:avLst/>
              <a:gdLst/>
              <a:ahLst/>
              <a:cxnLst/>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tileRect/>
            </a:gradFill>
            <a:ln w="9525">
              <a:noFill/>
            </a:ln>
          </p:spPr>
          <p:txBody>
            <a:bodyPr/>
            <a:p>
              <a:endParaRPr lang="en-US"/>
            </a:p>
          </p:txBody>
        </p:sp>
        <p:sp>
          <p:nvSpPr>
            <p:cNvPr id="7203" name="Freeform 7202"/>
            <p:cNvSpPr/>
            <p:nvPr/>
          </p:nvSpPr>
          <p:spPr>
            <a:xfrm>
              <a:off x="3950" y="0"/>
              <a:ext cx="1804" cy="2464"/>
            </a:xfrm>
            <a:custGeom>
              <a:avLst/>
              <a:gdLst/>
              <a:ahLst/>
              <a:cxnLst/>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tileRect/>
            </a:gradFill>
            <a:ln w="9525">
              <a:noFill/>
            </a:ln>
          </p:spPr>
          <p:txBody>
            <a:bodyPr/>
            <a:p>
              <a:endParaRPr lang="en-US"/>
            </a:p>
          </p:txBody>
        </p:sp>
        <p:sp>
          <p:nvSpPr>
            <p:cNvPr id="7204" name="Freeform 7203"/>
            <p:cNvSpPr/>
            <p:nvPr/>
          </p:nvSpPr>
          <p:spPr>
            <a:xfrm>
              <a:off x="4519" y="0"/>
              <a:ext cx="1235" cy="2074"/>
            </a:xfrm>
            <a:custGeom>
              <a:avLst/>
              <a:gdLst/>
              <a:ahLst/>
              <a:cxnLst/>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tileRect/>
            </a:gradFill>
            <a:ln w="9525">
              <a:noFill/>
            </a:ln>
          </p:spPr>
          <p:txBody>
            <a:bodyPr/>
            <a:p>
              <a:endParaRPr lang="en-US"/>
            </a:p>
          </p:txBody>
        </p:sp>
        <p:sp>
          <p:nvSpPr>
            <p:cNvPr id="7205" name="Freeform 7204"/>
            <p:cNvSpPr/>
            <p:nvPr/>
          </p:nvSpPr>
          <p:spPr>
            <a:xfrm>
              <a:off x="4694" y="0"/>
              <a:ext cx="1060" cy="1936"/>
            </a:xfrm>
            <a:custGeom>
              <a:avLst/>
              <a:gdLst/>
              <a:ahLst/>
              <a:cxnLst/>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tileRect/>
            </a:gradFill>
            <a:ln w="9525">
              <a:noFill/>
            </a:ln>
          </p:spPr>
          <p:txBody>
            <a:bodyPr/>
            <a:p>
              <a:endParaRPr lang="en-US"/>
            </a:p>
          </p:txBody>
        </p:sp>
        <p:sp>
          <p:nvSpPr>
            <p:cNvPr id="7206" name="Freeform 7205"/>
            <p:cNvSpPr/>
            <p:nvPr/>
          </p:nvSpPr>
          <p:spPr>
            <a:xfrm>
              <a:off x="4981" y="0"/>
              <a:ext cx="773" cy="1487"/>
            </a:xfrm>
            <a:custGeom>
              <a:avLst/>
              <a:gdLst/>
              <a:ahLst/>
              <a:cxnLst/>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tileRect/>
            </a:gradFill>
            <a:ln w="9525">
              <a:noFill/>
            </a:ln>
          </p:spPr>
          <p:txBody>
            <a:bodyPr/>
            <a:p>
              <a:endParaRPr lang="en-US"/>
            </a:p>
          </p:txBody>
        </p:sp>
        <p:grpSp>
          <p:nvGrpSpPr>
            <p:cNvPr id="7207" name="Group 7206"/>
            <p:cNvGrpSpPr/>
            <p:nvPr userDrawn="1"/>
          </p:nvGrpSpPr>
          <p:grpSpPr>
            <a:xfrm>
              <a:off x="0" y="1632"/>
              <a:ext cx="5758" cy="1858"/>
              <a:chOff x="0" y="1632"/>
              <a:chExt cx="5758" cy="1858"/>
            </a:xfrm>
          </p:grpSpPr>
          <p:sp>
            <p:nvSpPr>
              <p:cNvPr id="7208" name="Freeform 7207"/>
              <p:cNvSpPr/>
              <p:nvPr/>
            </p:nvSpPr>
            <p:spPr>
              <a:xfrm>
                <a:off x="0" y="1632"/>
                <a:ext cx="3670" cy="1313"/>
              </a:xfrm>
              <a:custGeom>
                <a:avLst/>
                <a:gdLst/>
                <a:ahLst/>
                <a:cxnLst/>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tileRect/>
              </a:gradFill>
              <a:ln w="9525">
                <a:noFill/>
              </a:ln>
            </p:spPr>
            <p:txBody>
              <a:bodyPr/>
              <a:p>
                <a:endParaRPr lang="en-US"/>
              </a:p>
            </p:txBody>
          </p:sp>
          <p:sp>
            <p:nvSpPr>
              <p:cNvPr id="7209" name="Freeform 7208"/>
              <p:cNvSpPr/>
              <p:nvPr/>
            </p:nvSpPr>
            <p:spPr>
              <a:xfrm>
                <a:off x="3646" y="2795"/>
                <a:ext cx="2112" cy="695"/>
              </a:xfrm>
              <a:custGeom>
                <a:avLst/>
                <a:gdLst/>
                <a:ahLst/>
                <a:cxnLst/>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tileRect/>
              </a:gradFill>
              <a:ln w="9525">
                <a:noFill/>
              </a:ln>
            </p:spPr>
            <p:txBody>
              <a:bodyPr/>
              <a:p>
                <a:endParaRPr lang="en-US"/>
              </a:p>
            </p:txBody>
          </p:sp>
        </p:grpSp>
      </p:grpSp>
      <p:sp>
        <p:nvSpPr>
          <p:cNvPr id="7210" name="Title 7209"/>
          <p:cNvSpPr>
            <a:spLocks noGrp="1"/>
          </p:cNvSpPr>
          <p:nvPr>
            <p:ph type="title"/>
          </p:nvPr>
        </p:nvSpPr>
        <p:spPr>
          <a:xfrm>
            <a:off x="457200" y="277813"/>
            <a:ext cx="8229600" cy="1143000"/>
          </a:xfrm>
          <a:prstGeom prst="rect">
            <a:avLst/>
          </a:prstGeom>
          <a:noFill/>
          <a:ln w="9525">
            <a:noFill/>
          </a:ln>
        </p:spPr>
        <p:txBody>
          <a:bodyPr anchor="ctr"/>
          <a:p>
            <a:pPr lvl="0"/>
            <a:r>
              <a:rPr dirty="0"/>
              <a:t>Click to edit Master title style</a:t>
            </a:r>
            <a:endParaRPr dirty="0"/>
          </a:p>
        </p:txBody>
      </p:sp>
      <p:sp>
        <p:nvSpPr>
          <p:cNvPr id="7211" name="Text Placeholder 7210"/>
          <p:cNvSpPr>
            <a:spLocks noGrp="1"/>
          </p:cNvSpPr>
          <p:nvPr>
            <p:ph type="body" idx="1"/>
          </p:nvPr>
        </p:nvSpPr>
        <p:spPr>
          <a:xfrm>
            <a:off x="457200" y="1600200"/>
            <a:ext cx="8229600" cy="4530725"/>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7212" name="Date Placeholder 7211"/>
          <p:cNvSpPr>
            <a:spLocks noGrp="1"/>
          </p:cNvSpPr>
          <p:nvPr>
            <p:ph type="dt" sz="half" idx="2"/>
          </p:nvPr>
        </p:nvSpPr>
        <p:spPr>
          <a:xfrm>
            <a:off x="457200" y="6243638"/>
            <a:ext cx="2133600" cy="457200"/>
          </a:xfrm>
          <a:prstGeom prst="rect">
            <a:avLst/>
          </a:prstGeom>
          <a:noFill/>
          <a:ln w="9525">
            <a:noFill/>
          </a:ln>
        </p:spPr>
        <p:txBody>
          <a:bodyPr anchor="b"/>
          <a:lstStyle>
            <a:lvl1pPr>
              <a:defRPr sz="1200"/>
            </a:lvl1pPr>
          </a:lstStyle>
          <a:p>
            <a:pPr lvl="0"/>
            <a:endParaRPr lang="hr-HR" dirty="0">
              <a:effectLst>
                <a:outerShdw blurRad="38100" dist="38100" dir="2700000">
                  <a:srgbClr val="C0C0C0"/>
                </a:outerShdw>
              </a:effectLst>
            </a:endParaRPr>
          </a:p>
        </p:txBody>
      </p:sp>
      <p:sp>
        <p:nvSpPr>
          <p:cNvPr id="7213" name="Footer Placeholder 7212"/>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vl1pPr>
          </a:lstStyle>
          <a:p>
            <a:pPr lvl="0"/>
            <a:endParaRPr lang="hr-HR" dirty="0">
              <a:effectLst>
                <a:outerShdw blurRad="38100" dist="38100" dir="2700000">
                  <a:srgbClr val="C0C0C0"/>
                </a:outerShdw>
              </a:effectLst>
            </a:endParaRPr>
          </a:p>
        </p:txBody>
      </p:sp>
      <p:sp>
        <p:nvSpPr>
          <p:cNvPr id="7214" name="Slide Number Placeholder 7213"/>
          <p:cNvSpPr>
            <a:spLocks noGrp="1"/>
          </p:cNvSpPr>
          <p:nvPr>
            <p:ph type="sldNum" sz="quarter" idx="4"/>
          </p:nvPr>
        </p:nvSpPr>
        <p:spPr>
          <a:xfrm>
            <a:off x="6553200" y="6243638"/>
            <a:ext cx="2133600" cy="457200"/>
          </a:xfrm>
          <a:prstGeom prst="rect">
            <a:avLst/>
          </a:prstGeom>
          <a:noFill/>
          <a:ln w="9525">
            <a:noFill/>
          </a:ln>
        </p:spPr>
        <p:txBody>
          <a:bodyPr anchor="b"/>
          <a:lstStyle>
            <a:lvl1pPr algn="r">
              <a:defRPr sz="1200"/>
            </a:lvl1pPr>
          </a:lstStyle>
          <a:p>
            <a:pPr lvl="0"/>
            <a:fld id="{9A0DB2DC-4C9A-4742-B13C-FB6460FD3503}" type="slidenum">
              <a:rPr lang="hr-HR" dirty="0">
                <a:effectLst>
                  <a:outerShdw blurRad="38100" dist="38100" dir="2700000">
                    <a:srgbClr val="C0C0C0"/>
                  </a:outerShdw>
                </a:effectLst>
              </a:rPr>
            </a:fld>
            <a:endParaRPr lang="hr-HR" dirty="0">
              <a:effectLst>
                <a:outerShdw blurRad="38100" dist="38100" dir="2700000">
                  <a:srgbClr val="C0C0C0"/>
                </a:outerShdw>
              </a:effectLst>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12"/>
        </a:buBlip>
        <a:defRPr sz="3200" b="0" i="0" u="none" kern="1200" baseline="0">
          <a:solidFill>
            <a:schemeClr val="tx1"/>
          </a:solidFill>
          <a:effectLst>
            <a:outerShdw blurRad="38100" dist="38100" dir="2700000">
              <a:srgbClr val="C0C0C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Font typeface="Wingdings" panose="05000000000000000000" pitchFamily="2" charset="2"/>
        <a:buChar char="–"/>
        <a:defRPr sz="2800" b="0" i="0" u="none" kern="1200" baseline="0">
          <a:solidFill>
            <a:schemeClr val="tx1"/>
          </a:solidFill>
          <a:effectLst>
            <a:outerShdw blurRad="38100" dist="38100" dir="2700000">
              <a:srgbClr val="C0C0C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Blip>
          <a:blip r:embed="rId13"/>
        </a:buBlip>
        <a:defRPr sz="2400" b="0" i="0" u="none" kern="1200" baseline="0">
          <a:solidFill>
            <a:schemeClr val="tx1"/>
          </a:solidFill>
          <a:effectLst>
            <a:outerShdw blurRad="38100" dist="38100" dir="2700000">
              <a:srgbClr val="C0C0C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chemeClr val="tx1"/>
          </a:solidFill>
          <a:effectLst>
            <a:outerShdw blurRad="38100" dist="38100" dir="2700000">
              <a:srgbClr val="C0C0C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Blip>
          <a:blip r:embed="rId14"/>
        </a:buBlip>
        <a:defRPr sz="2000" b="0" i="0" u="none" kern="1200" baseline="0">
          <a:solidFill>
            <a:schemeClr val="tx1"/>
          </a:solidFill>
          <a:effectLst>
            <a:outerShdw blurRad="38100" dist="38100" dir="2700000">
              <a:srgbClr val="C0C0C0"/>
            </a:outerShdw>
          </a:effectLst>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2050" name="Title 2049"/>
          <p:cNvSpPr>
            <a:spLocks noGrp="1"/>
          </p:cNvSpPr>
          <p:nvPr>
            <p:ph type="ctrTitle"/>
          </p:nvPr>
        </p:nvSpPr>
        <p:spPr/>
        <p:txBody>
          <a:bodyPr anchor="ctr"/>
          <a:p>
            <a:pPr defTabSz="914400">
              <a:buSzPct val="100000"/>
            </a:pPr>
            <a:r>
              <a:rPr sz="4000" kern="1200" baseline="0" dirty="0">
                <a:latin typeface="Arial" panose="020B0604020202020204" pitchFamily="34" charset="0"/>
                <a:ea typeface="Arial" panose="020B0604020202020204" pitchFamily="34" charset="0"/>
              </a:rPr>
              <a:t>Dualizam prekršajnog i krivičnog postupka - načelo “NE BIS IN IDEM” </a:t>
            </a:r>
            <a:endParaRPr sz="4000" kern="1200" baseline="0" dirty="0">
              <a:latin typeface="Arial" panose="020B0604020202020204" pitchFamily="34" charset="0"/>
              <a:ea typeface="Arial" panose="020B0604020202020204" pitchFamily="34" charset="0"/>
            </a:endParaRPr>
          </a:p>
        </p:txBody>
      </p:sp>
      <p:sp>
        <p:nvSpPr>
          <p:cNvPr id="2051" name="Subtitle 2050"/>
          <p:cNvSpPr>
            <a:spLocks noGrp="1"/>
          </p:cNvSpPr>
          <p:nvPr>
            <p:ph type="subTitle" idx="1"/>
          </p:nvPr>
        </p:nvSpPr>
        <p:spPr>
          <a:xfrm>
            <a:off x="1371600" y="5084763"/>
            <a:ext cx="6400800" cy="554037"/>
          </a:xfrm>
        </p:spPr>
        <p:txBody>
          <a:bodyPr anchor="t"/>
          <a:p>
            <a:pPr algn="l" defTabSz="914400">
              <a:buSzPct val="90000"/>
            </a:pPr>
            <a:r>
              <a:rPr sz="1600" kern="1200" baseline="0" dirty="0">
                <a:latin typeface="Arial" panose="020B0604020202020204" pitchFamily="34" charset="0"/>
                <a:ea typeface="Arial" panose="020B0604020202020204" pitchFamily="34" charset="0"/>
              </a:rPr>
              <a:t>Prezentacija:</a:t>
            </a:r>
            <a:r>
              <a:rPr lang="sr-Latn-BA" sz="1600" kern="1200" baseline="0" dirty="0">
                <a:latin typeface="Arial" panose="020B0604020202020204" pitchFamily="34" charset="0"/>
                <a:ea typeface="Arial" panose="020B0604020202020204" pitchFamily="34" charset="0"/>
              </a:rPr>
              <a:t>Aid Hanušić, mr Predsjednik Osnovnog suda u Bijeljini</a:t>
            </a:r>
            <a:endParaRPr lang="sr-Latn-BA" sz="1600" kern="1200" baseline="0" dirty="0">
              <a:latin typeface="Arial" panose="020B0604020202020204" pitchFamily="34" charset="0"/>
              <a:ea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29698" name="Title 29697"/>
          <p:cNvSpPr>
            <a:spLocks noGrp="1"/>
          </p:cNvSpPr>
          <p:nvPr>
            <p:ph type="title"/>
          </p:nvPr>
        </p:nvSpPr>
        <p:spPr/>
        <p:txBody>
          <a:bodyPr anchor="ctr"/>
          <a:p>
            <a:r>
              <a:rPr sz="3200" dirty="0"/>
              <a:t>Drugo mjerilo – sama priroda djela</a:t>
            </a:r>
            <a:br>
              <a:rPr sz="3200" dirty="0"/>
            </a:br>
            <a:endParaRPr sz="3200" dirty="0"/>
          </a:p>
        </p:txBody>
      </p:sp>
      <p:sp>
        <p:nvSpPr>
          <p:cNvPr id="29699" name="Text Placeholder 29698"/>
          <p:cNvSpPr>
            <a:spLocks noGrp="1"/>
          </p:cNvSpPr>
          <p:nvPr>
            <p:ph type="body" idx="1"/>
          </p:nvPr>
        </p:nvSpPr>
        <p:spPr>
          <a:xfrm>
            <a:off x="896620" y="1600200"/>
            <a:ext cx="7790180" cy="4530725"/>
          </a:xfrm>
        </p:spPr>
        <p:txBody>
          <a:bodyPr/>
          <a:p>
            <a:pPr marL="0" indent="0">
              <a:lnSpc>
                <a:spcPct val="80000"/>
              </a:lnSpc>
              <a:buNone/>
            </a:pPr>
            <a:r>
              <a:rPr sz="2000" u="sng" dirty="0"/>
              <a:t>“</a:t>
            </a:r>
            <a:r>
              <a:rPr sz="2000" dirty="0"/>
              <a:t>Optužba za krivično djelo</a:t>
            </a:r>
            <a:r>
              <a:rPr sz="2000" u="sng" dirty="0"/>
              <a:t>”</a:t>
            </a:r>
            <a:r>
              <a:rPr sz="2000" dirty="0"/>
              <a:t> </a:t>
            </a:r>
            <a:r>
              <a:rPr sz="2000" b="1" dirty="0"/>
              <a:t>u smislu EKLJP</a:t>
            </a:r>
            <a:r>
              <a:rPr sz="2000" dirty="0"/>
              <a:t>  postoji ako je konkretna norma općeprimjenjiva</a:t>
            </a:r>
            <a:r>
              <a:rPr sz="2000" dirty="0"/>
              <a:t> tj. ne odnosi se samo na određenu grupu nego je usmjerena prema svim građanima i ima općenito obavezujući karakter</a:t>
            </a:r>
            <a:endParaRPr sz="2000" dirty="0"/>
          </a:p>
          <a:p>
            <a:pPr marL="0" indent="0">
              <a:lnSpc>
                <a:spcPct val="80000"/>
              </a:lnSpc>
              <a:buNone/>
            </a:pPr>
            <a:r>
              <a:rPr sz="2000" dirty="0"/>
              <a:t>Ako se konkretna norma isključivo primjenjuje na ograničenu grupu ljudi kao što su pripadnici jedne profesije, onda bi to moglo ukazivati da se ne radi o “optužbi za krivično djelo” nego o disciplinskoj stvari</a:t>
            </a:r>
            <a:endParaRPr sz="2000" dirty="0"/>
          </a:p>
          <a:p>
            <a:pPr marL="0" indent="0">
              <a:lnSpc>
                <a:spcPct val="80000"/>
              </a:lnSpc>
              <a:buNone/>
            </a:pPr>
            <a:r>
              <a:rPr sz="2000" dirty="0">
                <a:effectLst/>
              </a:rPr>
              <a:t>U predmetu Ravnsborg protiv Švedske</a:t>
            </a:r>
            <a:r>
              <a:rPr sz="2000" i="1" dirty="0">
                <a:effectLst/>
              </a:rPr>
              <a:t> </a:t>
            </a:r>
            <a:r>
              <a:rPr sz="2000" dirty="0">
                <a:effectLst/>
              </a:rPr>
              <a:t>(1994.)</a:t>
            </a:r>
            <a:r>
              <a:rPr sz="2000" i="1" dirty="0">
                <a:effectLst/>
              </a:rPr>
              <a:t> </a:t>
            </a:r>
            <a:r>
              <a:rPr sz="2000" dirty="0">
                <a:effectLst/>
              </a:rPr>
              <a:t>Sud je zaključio da su se novčane kazne, koje su bile izrečene, odnosile na izjave koje je podnosilac dao u svojstvu stranke u postupku.Ta mjera postoji kako bi se osiguralo poštovanje sudskih postupaka, te je bliža disciplinskoj mjeri nego krivičnoj optužbi. Iz tih razloga, ovde nije bio primjenjiv član 6.</a:t>
            </a:r>
            <a:endParaRPr sz="2000" dirty="0"/>
          </a:p>
          <a:p>
            <a:pPr marL="0" indent="0">
              <a:lnSpc>
                <a:spcPct val="80000"/>
              </a:lnSpc>
              <a:buNone/>
            </a:pPr>
            <a:r>
              <a:rPr sz="2000" dirty="0"/>
              <a:t>Međutim, ako norma ima </a:t>
            </a:r>
            <a:r>
              <a:rPr lang="sr-Latn-BA" sz="2000" dirty="0"/>
              <a:t>opšte </a:t>
            </a:r>
            <a:r>
              <a:rPr sz="2000" dirty="0"/>
              <a:t>posljedice </a:t>
            </a:r>
            <a:r>
              <a:rPr lang="sr-Latn-BA" sz="2000" dirty="0"/>
              <a:t>prema svima</a:t>
            </a:r>
            <a:r>
              <a:rPr sz="2000" dirty="0"/>
              <a:t>, onda je vjerovatno da će se raditi o “optužbi za krivično djelo”</a:t>
            </a: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39938" name="Title 39937"/>
          <p:cNvSpPr>
            <a:spLocks noGrp="1"/>
          </p:cNvSpPr>
          <p:nvPr>
            <p:ph type="title"/>
          </p:nvPr>
        </p:nvSpPr>
        <p:spPr/>
        <p:txBody>
          <a:bodyPr anchor="ctr"/>
          <a:p>
            <a:r>
              <a:rPr sz="3200" dirty="0"/>
              <a:t>Svrha kazne kao mjerilo</a:t>
            </a:r>
            <a:endParaRPr sz="3200" dirty="0"/>
          </a:p>
        </p:txBody>
      </p:sp>
      <p:sp>
        <p:nvSpPr>
          <p:cNvPr id="39939" name="Text Placeholder 39938"/>
          <p:cNvSpPr>
            <a:spLocks noGrp="1"/>
          </p:cNvSpPr>
          <p:nvPr>
            <p:ph type="body" idx="1"/>
          </p:nvPr>
        </p:nvSpPr>
        <p:spPr>
          <a:xfrm>
            <a:off x="734060" y="1551940"/>
            <a:ext cx="7952740" cy="4578985"/>
          </a:xfrm>
        </p:spPr>
        <p:txBody>
          <a:bodyPr/>
          <a:p>
            <a:pPr marL="0" indent="0">
              <a:lnSpc>
                <a:spcPct val="80000"/>
              </a:lnSpc>
              <a:buNone/>
            </a:pPr>
            <a:r>
              <a:rPr sz="2000" dirty="0"/>
              <a:t>Kriterij za distinkciju krivičnih i čisto administrativnih sankcija</a:t>
            </a:r>
            <a:endParaRPr sz="2000" dirty="0"/>
          </a:p>
          <a:p>
            <a:pPr marL="0" indent="0">
              <a:lnSpc>
                <a:spcPct val="80000"/>
              </a:lnSpc>
              <a:buNone/>
            </a:pPr>
            <a:r>
              <a:rPr sz="2000" dirty="0"/>
              <a:t>Ako su ciljevi sankcije propisane za kršenje određene norme - kažnjavanje (represija) i odvraćanje, to ukazuje da se radi o krivičnim sankcijama i o “optužbi za krivično djelo”</a:t>
            </a:r>
            <a:endParaRPr sz="2000" dirty="0"/>
          </a:p>
          <a:p>
            <a:pPr marL="0" indent="0">
              <a:lnSpc>
                <a:spcPct val="80000"/>
              </a:lnSpc>
              <a:buNone/>
            </a:pPr>
            <a:r>
              <a:rPr sz="2000" dirty="0">
                <a:effectLst/>
              </a:rPr>
              <a:t>U predmetu </a:t>
            </a:r>
            <a:r>
              <a:rPr lang="en-US" altLang="x-none" sz="2000">
                <a:effectLst/>
              </a:rPr>
              <a:t>Ö</a:t>
            </a:r>
            <a:r>
              <a:rPr sz="2000" dirty="0">
                <a:effectLst/>
              </a:rPr>
              <a:t>zt</a:t>
            </a:r>
            <a:r>
              <a:rPr lang="en-US" altLang="x-none" sz="2000">
                <a:effectLst/>
              </a:rPr>
              <a:t>ü</a:t>
            </a:r>
            <a:r>
              <a:rPr sz="2000" dirty="0">
                <a:effectLst/>
              </a:rPr>
              <a:t>rk</a:t>
            </a:r>
            <a:r>
              <a:rPr sz="2000" i="1" dirty="0">
                <a:effectLst/>
              </a:rPr>
              <a:t> </a:t>
            </a:r>
            <a:r>
              <a:rPr sz="2000" dirty="0">
                <a:effectLst/>
              </a:rPr>
              <a:t>protiv SR Njemačke</a:t>
            </a:r>
            <a:r>
              <a:rPr sz="2000" i="1" dirty="0">
                <a:effectLst/>
              </a:rPr>
              <a:t> (1984.), </a:t>
            </a:r>
            <a:r>
              <a:rPr sz="2000" dirty="0">
                <a:effectLst/>
              </a:rPr>
              <a:t>Sud je zaključio da je nesmotrena vožnja, koja je u Njemačkoj dekriminaliz</a:t>
            </a:r>
            <a:r>
              <a:rPr lang="sr-Latn-BA" sz="2000" dirty="0">
                <a:effectLst/>
              </a:rPr>
              <a:t>ovana</a:t>
            </a:r>
            <a:r>
              <a:rPr sz="2000" dirty="0">
                <a:effectLst/>
              </a:rPr>
              <a:t> i dalje „krivična“ shodno članu 6. EKLJP. Ta je norma još uvijek imala karakteristike koje su osnovna odlika krivičnog djela. Ona je opšteprimenjiva jer se odnosi na sve „učesnike u saobraćaju“, a ne samo na određenu grupu, a primijenjena je uz sankciju (novčana kazna) koja je kaznenog i preventivnog karaktera. Sud je takođe primijetio da velika većina država ugovornica smatra da saobraćajni prekršaji jesu krivična dela.</a:t>
            </a:r>
            <a:endParaRPr sz="2000" dirty="0">
              <a:effectLst/>
            </a:endParaRPr>
          </a:p>
          <a:p>
            <a:pPr marL="0" indent="0">
              <a:lnSpc>
                <a:spcPct val="80000"/>
              </a:lnSpc>
              <a:buNone/>
            </a:pPr>
            <a:r>
              <a:rPr sz="2000" dirty="0">
                <a:effectLst/>
              </a:rPr>
              <a:t>Kada se u nekom predmetu ne radi o zatvorskoj kazni ili prijetnji zatvorom, nego o novčanoj kazni, treba razmotriti da li je riječ o materijalnoj naknadi štete ili je to u suštini kazna kojom se odvraća od ponavljanja krivičnog dela, u kojem slučaju takva kazna spada u krivičnu sferu (Bendenoun protiv Francuske, 1994.)</a:t>
            </a:r>
            <a:endParaRPr sz="2000" dirty="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30722" name="Title 30721"/>
          <p:cNvSpPr>
            <a:spLocks noGrp="1"/>
          </p:cNvSpPr>
          <p:nvPr>
            <p:ph type="title"/>
          </p:nvPr>
        </p:nvSpPr>
        <p:spPr>
          <a:xfrm>
            <a:off x="457200" y="476250"/>
            <a:ext cx="8291513" cy="1223963"/>
          </a:xfrm>
        </p:spPr>
        <p:txBody>
          <a:bodyPr anchor="ctr"/>
          <a:p>
            <a:r>
              <a:rPr sz="2800" dirty="0"/>
              <a:t>Treće mjerilo –priroda i </a:t>
            </a:r>
            <a:r>
              <a:rPr lang="sr-Latn-BA" sz="2800" dirty="0"/>
              <a:t>stepen </a:t>
            </a:r>
            <a:r>
              <a:rPr sz="2800" dirty="0"/>
              <a:t>težine kazne koja bi se mogla izreći dotičnoj osobi</a:t>
            </a:r>
            <a:br>
              <a:rPr sz="2800" dirty="0"/>
            </a:br>
            <a:endParaRPr sz="2800" dirty="0"/>
          </a:p>
        </p:txBody>
      </p:sp>
      <p:sp>
        <p:nvSpPr>
          <p:cNvPr id="30723" name="Text Placeholder 30722"/>
          <p:cNvSpPr>
            <a:spLocks noGrp="1"/>
          </p:cNvSpPr>
          <p:nvPr>
            <p:ph type="body" idx="1"/>
          </p:nvPr>
        </p:nvSpPr>
        <p:spPr>
          <a:xfrm>
            <a:off x="790575" y="2014220"/>
            <a:ext cx="7896225" cy="4116705"/>
          </a:xfrm>
        </p:spPr>
        <p:txBody>
          <a:bodyPr/>
          <a:p>
            <a:pPr marL="0" indent="0">
              <a:buNone/>
            </a:pPr>
            <a:r>
              <a:rPr sz="2000" dirty="0"/>
              <a:t>Ako kazna propisana za kršenje konkretne norme uključuje lišenje slobode, riječ je o “optužbi za krivično djelo”</a:t>
            </a:r>
            <a:endParaRPr sz="2000" dirty="0"/>
          </a:p>
          <a:p>
            <a:pPr marL="0" indent="0">
              <a:buNone/>
            </a:pPr>
            <a:r>
              <a:rPr sz="2000" dirty="0">
                <a:effectLst/>
              </a:rPr>
              <a:t>“U društvu koje počiva na vladavini prava, lišenje slobode koje se nameće kao kazna spada u „krivičnu“ sferu, sem kada je reč o onim lišenjima slobode koja po svojoj prirodi, trajanju ili načinu izvršenja nisu značajno štetna. Težina onoga u čemu se u datom predmetu radi, tradicije Visokih strana ugovornica i važnost koju Konvenciji pridaje poštovanju fizičke slobode nekog lica, nalažu da bude upravo tako.” (Engel protiv Holandije)</a:t>
            </a:r>
            <a:endParaRPr sz="2000" dirty="0"/>
          </a:p>
          <a:p>
            <a:pPr marL="0" indent="0">
              <a:buNone/>
            </a:pPr>
            <a:r>
              <a:rPr sz="2000" dirty="0"/>
              <a:t>U pogledu st</a:t>
            </a:r>
            <a:r>
              <a:rPr lang="sr-Latn-BA" sz="2000" dirty="0"/>
              <a:t>epena</a:t>
            </a:r>
            <a:r>
              <a:rPr sz="2000" dirty="0"/>
              <a:t> težine kazne, on se utvrđuje s obzirom na najvišu moguću kaznu koju predviđa odnosni zakon</a:t>
            </a:r>
            <a:endParaRPr sz="2000" dirty="0"/>
          </a:p>
          <a:p>
            <a:pPr marL="0" indent="0">
              <a:buNone/>
            </a:pPr>
            <a:endParaRP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3" name="Content Placeholder 2"/>
          <p:cNvSpPr>
            <a:spLocks noGrp="1"/>
          </p:cNvSpPr>
          <p:nvPr>
            <p:ph idx="1"/>
          </p:nvPr>
        </p:nvSpPr>
        <p:spPr>
          <a:xfrm>
            <a:off x="920750" y="1469390"/>
            <a:ext cx="7766050" cy="4661535"/>
          </a:xfrm>
        </p:spPr>
        <p:txBody>
          <a:bodyPr/>
          <a:p>
            <a:pPr marL="0" indent="0">
              <a:buNone/>
            </a:pPr>
            <a:r>
              <a:rPr lang="sr-Latn-BA" altLang="en-US" sz="2200">
                <a:solidFill>
                  <a:schemeClr val="tx1"/>
                </a:solidFill>
                <a:uFillTx/>
              </a:rPr>
              <a:t>Shodno gore postavljenim kriterijima u presudi Evropskog suda za ljudska prava “Engel protiv Holandije” jasno proizilazi da je s</a:t>
            </a:r>
            <a:r>
              <a:rPr lang="en-US" sz="2200">
                <a:solidFill>
                  <a:schemeClr val="tx1"/>
                </a:solidFill>
                <a:uFillTx/>
              </a:rPr>
              <a:t>vaki prekšaj, bez obzira na činjenicu što je kao takav propisan domaćim zakonodavstvom (I kriterij-Pravna kvalifikacija), čija radnja i posljedica sliči ili odgovora po prirodi krivičnom djelu ( II kriterij-Priroda djela ) za koje je propisana kazna zatvora u rasponu ili novčana kazna sa rasponom (III kriterij-Vrsta i težina sankcije) predstavlja krivično djelo shodno E</a:t>
            </a:r>
            <a:r>
              <a:rPr lang="sr-Latn-BA" altLang="en-US" sz="2200">
                <a:solidFill>
                  <a:schemeClr val="tx1"/>
                </a:solidFill>
                <a:uFillTx/>
              </a:rPr>
              <a:t>vropskoj konvenciji o ljudskim pravima i osnovnim slobodama</a:t>
            </a:r>
            <a:r>
              <a:rPr lang="en-US" sz="2200">
                <a:solidFill>
                  <a:schemeClr val="tx1"/>
                </a:solidFill>
                <a:uFillTx/>
              </a:rPr>
              <a:t>.  </a:t>
            </a:r>
            <a:r>
              <a:rPr lang="en-US" sz="1800">
                <a:solidFill>
                  <a:schemeClr val="tx1"/>
                </a:solidFill>
                <a:uFillTx/>
              </a:rPr>
              <a:t> </a:t>
            </a:r>
            <a:endParaRPr lang="en-US" sz="1800">
              <a:solidFill>
                <a:schemeClr val="tx1"/>
              </a:solidFill>
              <a:uFillTx/>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2" name="Title 1"/>
          <p:cNvSpPr>
            <a:spLocks noGrp="1"/>
          </p:cNvSpPr>
          <p:nvPr>
            <p:ph type="title"/>
          </p:nvPr>
        </p:nvSpPr>
        <p:spPr/>
        <p:txBody>
          <a:bodyPr/>
          <a:p>
            <a:r>
              <a:rPr lang="en-US" sz="2400">
                <a:solidFill>
                  <a:schemeClr val="tx2"/>
                </a:solidFill>
                <a:uFillTx/>
              </a:rPr>
              <a:t>Sličnosti i razlike između prekršajnog i krivičnog gonjenja:</a:t>
            </a:r>
            <a:endParaRPr lang="en-US" sz="2400">
              <a:solidFill>
                <a:schemeClr val="tx2"/>
              </a:solidFill>
              <a:uFillTx/>
            </a:endParaRPr>
          </a:p>
        </p:txBody>
      </p:sp>
      <p:sp>
        <p:nvSpPr>
          <p:cNvPr id="3" name="Content Placeholder 2"/>
          <p:cNvSpPr>
            <a:spLocks noGrp="1"/>
          </p:cNvSpPr>
          <p:nvPr>
            <p:ph idx="1"/>
          </p:nvPr>
        </p:nvSpPr>
        <p:spPr/>
        <p:txBody>
          <a:bodyPr/>
          <a:p>
            <a:pPr marL="0" indent="0">
              <a:buNone/>
            </a:pPr>
            <a:endParaRPr lang="en-US" sz="1800">
              <a:solidFill>
                <a:schemeClr val="tx1"/>
              </a:solidFill>
              <a:uFillTx/>
            </a:endParaRPr>
          </a:p>
          <a:p>
            <a:pPr marL="0" indent="0">
              <a:buNone/>
            </a:pPr>
            <a:r>
              <a:rPr lang="en-US" sz="1800">
                <a:solidFill>
                  <a:schemeClr val="tx1"/>
                </a:solidFill>
                <a:uFillTx/>
              </a:rPr>
              <a:t>Razlike </a:t>
            </a:r>
            <a:r>
              <a:rPr lang="sr-Latn-BA" altLang="en-US" sz="1800">
                <a:solidFill>
                  <a:schemeClr val="tx1"/>
                </a:solidFill>
                <a:uFillTx/>
              </a:rPr>
              <a:t>između krivičnog i prekršajnog</a:t>
            </a:r>
            <a:r>
              <a:rPr lang="en-US" sz="1800">
                <a:solidFill>
                  <a:schemeClr val="tx1"/>
                </a:solidFill>
                <a:uFillTx/>
              </a:rPr>
              <a:t> postupka se ogledaju u različitosti optužnih akata kojim se postupci pokreću (krivični optužnicom a prekršajni prekršajnim nalogom ili zahtjevom za pokretanje prekršajnog postupka), krivični postupak pokreće tužilac a prekršajni ovlašteni organ ili okrivljeni predajom prekršajnog naloga na sudsko odlučivanje, prekršajni postupak je jednostavniji od krivičnog, različiti su rokovi zastare, težina sankcija je različita, prekršajni postupak se može pokrenuti, voditi i završiti pred ovlaštenim organom a krivični samo pred sudom i prekšajni postupak se  može voditi u odsustvu okrivljenog.</a:t>
            </a:r>
            <a:endParaRPr lang="en-US" sz="1800">
              <a:solidFill>
                <a:schemeClr val="tx1"/>
              </a:solidFill>
              <a:uFillTx/>
            </a:endParaRPr>
          </a:p>
          <a:p>
            <a:pPr marL="0" indent="0">
              <a:buNone/>
            </a:pPr>
            <a:endParaRPr lang="en-US" sz="1800">
              <a:solidFill>
                <a:schemeClr val="tx1"/>
              </a:solidFill>
              <a:uFillTx/>
            </a:endParaRPr>
          </a:p>
          <a:p>
            <a:pPr marL="0" indent="0">
              <a:buNone/>
            </a:pPr>
            <a:r>
              <a:rPr lang="en-US" sz="1800">
                <a:solidFill>
                  <a:schemeClr val="tx1"/>
                </a:solidFill>
                <a:uFillTx/>
              </a:rPr>
              <a:t>Sličnosti ova dva postupka se ogledaju da se oba postupka vode pred nadležnim sudom, inicijatori oba postupka mogu biti isti ( građani, ovlašteni organi), u oba postupka se izriču sankcije i sankcije se u oba postupka prinudno izvršavaju.</a:t>
            </a:r>
            <a:endParaRPr lang="en-US" sz="1800">
              <a:solidFill>
                <a:schemeClr val="tx1"/>
              </a:solidFill>
              <a:uFillTx/>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2" name="Title 1"/>
          <p:cNvSpPr>
            <a:spLocks noGrp="1"/>
          </p:cNvSpPr>
          <p:nvPr>
            <p:ph type="title"/>
          </p:nvPr>
        </p:nvSpPr>
        <p:spPr/>
        <p:txBody>
          <a:bodyPr/>
          <a:p>
            <a:r>
              <a:rPr lang="en-US" sz="2400">
                <a:solidFill>
                  <a:schemeClr val="tx2"/>
                </a:solidFill>
                <a:uFillTx/>
              </a:rPr>
              <a:t>Dvostruko gonjenje i posljedice</a:t>
            </a:r>
            <a:endParaRPr lang="en-US" sz="2400">
              <a:solidFill>
                <a:schemeClr val="tx2"/>
              </a:solidFill>
              <a:uFillTx/>
            </a:endParaRPr>
          </a:p>
        </p:txBody>
      </p:sp>
      <p:sp>
        <p:nvSpPr>
          <p:cNvPr id="3" name="Content Placeholder 2"/>
          <p:cNvSpPr>
            <a:spLocks noGrp="1"/>
          </p:cNvSpPr>
          <p:nvPr>
            <p:ph idx="1"/>
          </p:nvPr>
        </p:nvSpPr>
        <p:spPr>
          <a:xfrm>
            <a:off x="400050" y="1275080"/>
            <a:ext cx="8286750" cy="4855845"/>
          </a:xfrm>
        </p:spPr>
        <p:txBody>
          <a:bodyPr/>
          <a:p>
            <a:pPr marL="0" indent="0">
              <a:buNone/>
            </a:pPr>
            <a:r>
              <a:rPr lang="en-US" sz="1800">
                <a:solidFill>
                  <a:schemeClr val="tx1"/>
                </a:solidFill>
                <a:uFillTx/>
              </a:rPr>
              <a:t>Prekršaji u Bosni i Hercegovini su tradicionalno imali elemente krivičnih dijela a propisivani su na način što su se iz istog događaja izvlačile radnje koje čine biće djela prekršaja i biće krivičnog djela pa su se povodom toga vodila dva nezavisna postupka dok su se sankcije izricane u tim postupcima uračunavale jedna u drugu. Takvu praksu je podržavao i Ustavni sud BiH npr. u predmetu AP-965/08 Ustavni sud BiH zaključuje da je apelant prekršajno kažnjen za povrede odredaba Zakona o šumama jer je nakon sječe pokušao da stabla odveze bez žigosanja i otpremnice dok je krivično odgovarao za šumsku krađu pa je zauzeo stanovište da u ovom slučaju nije povrijeđeno načelo ne bis in idem s obzirom da je prekršajno odgovarao pred nadležnim sudom uz primjenu Zakona o šumama RS u prekršajnom postupku, a za krivično djelo pred nadležnim sudom uz primjenu odredaba ZKPRS i KZRS.</a:t>
            </a:r>
            <a:endParaRPr lang="en-US" sz="1800">
              <a:solidFill>
                <a:schemeClr val="tx1"/>
              </a:solidFill>
              <a:uFillTx/>
            </a:endParaRPr>
          </a:p>
          <a:p>
            <a:pPr marL="0" indent="0">
              <a:buNone/>
            </a:pPr>
            <a:r>
              <a:rPr lang="en-US" sz="1800">
                <a:solidFill>
                  <a:schemeClr val="tx1"/>
                </a:solidFill>
                <a:uFillTx/>
              </a:rPr>
              <a:t>Ovakvo stanje se održalo u Bosni i Hercegovini i u zemljama regije sve do odluke Evropskog suda za ljudska prava “Maresti protiv Hrvatske“ (zahtjev broj 55759/07) i predmetu Tomasović protiv Hrvatske (zahtjev broj 53785/09)” kada je Evropski sud za ljudska prava </a:t>
            </a:r>
            <a:r>
              <a:rPr lang="sr-Latn-BA" altLang="en-US" sz="1800">
                <a:solidFill>
                  <a:schemeClr val="tx1"/>
                </a:solidFill>
                <a:uFillTx/>
              </a:rPr>
              <a:t>ukazao na </a:t>
            </a:r>
            <a:r>
              <a:rPr lang="en-US" sz="1800">
                <a:solidFill>
                  <a:schemeClr val="tx1"/>
                </a:solidFill>
                <a:uFillTx/>
              </a:rPr>
              <a:t>drugačiji stav</a:t>
            </a:r>
            <a:endParaRPr lang="en-US" sz="1800">
              <a:solidFill>
                <a:schemeClr val="tx1"/>
              </a:solidFill>
              <a:uFillTx/>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13314" name="Title 13313"/>
          <p:cNvSpPr>
            <a:spLocks noGrp="1"/>
          </p:cNvSpPr>
          <p:nvPr>
            <p:ph type="title"/>
          </p:nvPr>
        </p:nvSpPr>
        <p:spPr/>
        <p:txBody>
          <a:bodyPr anchor="ctr"/>
          <a:p>
            <a:r>
              <a:rPr sz="3200" dirty="0"/>
              <a:t>Načelo </a:t>
            </a:r>
            <a:r>
              <a:rPr sz="3200" i="1" dirty="0"/>
              <a:t>ne bis in idem </a:t>
            </a:r>
            <a:br>
              <a:rPr sz="3200" i="1" dirty="0"/>
            </a:br>
            <a:r>
              <a:rPr sz="3200" dirty="0"/>
              <a:t>u praksi ESLJP</a:t>
            </a:r>
            <a:endParaRPr sz="3200" dirty="0"/>
          </a:p>
        </p:txBody>
      </p:sp>
      <p:sp>
        <p:nvSpPr>
          <p:cNvPr id="13315" name="Text Placeholder 13314"/>
          <p:cNvSpPr>
            <a:spLocks noGrp="1"/>
          </p:cNvSpPr>
          <p:nvPr>
            <p:ph type="body" idx="1"/>
          </p:nvPr>
        </p:nvSpPr>
        <p:spPr>
          <a:xfrm>
            <a:off x="774065" y="1931035"/>
            <a:ext cx="7912735" cy="4199890"/>
          </a:xfrm>
        </p:spPr>
        <p:txBody>
          <a:bodyPr/>
          <a:p>
            <a:pPr marL="0" indent="0">
              <a:lnSpc>
                <a:spcPct val="90000"/>
              </a:lnSpc>
              <a:buNone/>
            </a:pPr>
            <a:r>
              <a:rPr sz="2400" dirty="0"/>
              <a:t>Predmet Gradinger protiv Austrije (1995.)</a:t>
            </a:r>
            <a:endParaRPr sz="2400" dirty="0"/>
          </a:p>
          <a:p>
            <a:pPr marL="0" indent="0">
              <a:lnSpc>
                <a:spcPct val="90000"/>
              </a:lnSpc>
              <a:buNone/>
            </a:pPr>
            <a:r>
              <a:rPr sz="2400" dirty="0"/>
              <a:t>Predmet Oliveira protiv Švajcarske (1998.)</a:t>
            </a:r>
            <a:endParaRPr sz="2400" dirty="0"/>
          </a:p>
          <a:p>
            <a:pPr marL="0" indent="0">
              <a:lnSpc>
                <a:spcPct val="90000"/>
              </a:lnSpc>
              <a:buNone/>
            </a:pPr>
            <a:r>
              <a:rPr sz="2400" dirty="0"/>
              <a:t>Predmet Zolotukhin protiv Rusije (2009.)</a:t>
            </a:r>
            <a:endParaRPr sz="2400" dirty="0"/>
          </a:p>
          <a:p>
            <a:pPr marL="0" indent="0">
              <a:lnSpc>
                <a:spcPct val="90000"/>
              </a:lnSpc>
              <a:buNone/>
            </a:pPr>
            <a:r>
              <a:rPr sz="2400" dirty="0"/>
              <a:t>Predmet Maresti protiv Hrvatske (2009.)</a:t>
            </a:r>
            <a:endParaRPr sz="2400" dirty="0"/>
          </a:p>
          <a:p>
            <a:pPr marL="0" indent="0">
              <a:lnSpc>
                <a:spcPct val="90000"/>
              </a:lnSpc>
              <a:buNone/>
            </a:pPr>
            <a:r>
              <a:rPr sz="2400" dirty="0">
                <a:sym typeface="+mn-ea"/>
              </a:rPr>
              <a:t>Predmet </a:t>
            </a:r>
            <a:r>
              <a:rPr lang="sr-Latn-BA" sz="2400" dirty="0">
                <a:sym typeface="+mn-ea"/>
              </a:rPr>
              <a:t>Tomasović </a:t>
            </a:r>
            <a:r>
              <a:rPr sz="2400" dirty="0">
                <a:sym typeface="+mn-ea"/>
              </a:rPr>
              <a:t>protiv Hrvatske (2009.)</a:t>
            </a:r>
            <a:endParaRPr sz="2400" dirty="0"/>
          </a:p>
          <a:p>
            <a:pPr marL="0" indent="0">
              <a:lnSpc>
                <a:spcPct val="90000"/>
              </a:lnSpc>
              <a:buNone/>
            </a:pPr>
            <a:r>
              <a:rPr sz="2400" dirty="0"/>
              <a:t>Predmet Marguš protiv Hrvatske (2012.)</a:t>
            </a:r>
            <a:endParaRPr sz="2400" dirty="0"/>
          </a:p>
          <a:p>
            <a:pPr marL="0" indent="0">
              <a:lnSpc>
                <a:spcPct val="90000"/>
              </a:lnSpc>
              <a:buNone/>
            </a:pPr>
            <a:r>
              <a:rPr sz="2400" dirty="0"/>
              <a:t>Predmet Muslija protiv BiH (2014.)</a:t>
            </a:r>
            <a:endParaRPr sz="2400" dirty="0"/>
          </a:p>
          <a:p>
            <a:pPr marL="0" indent="0">
              <a:lnSpc>
                <a:spcPct val="90000"/>
              </a:lnSpc>
              <a:buNone/>
            </a:pPr>
            <a:endParaRP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14338" name="Title 14337"/>
          <p:cNvSpPr>
            <a:spLocks noGrp="1"/>
          </p:cNvSpPr>
          <p:nvPr>
            <p:ph type="title"/>
          </p:nvPr>
        </p:nvSpPr>
        <p:spPr/>
        <p:txBody>
          <a:bodyPr anchor="ctr"/>
          <a:p>
            <a:r>
              <a:rPr sz="3200" dirty="0"/>
              <a:t>Predmet Gradinger protiv Austrije</a:t>
            </a:r>
            <a:endParaRPr sz="3200" dirty="0"/>
          </a:p>
        </p:txBody>
      </p:sp>
      <p:sp>
        <p:nvSpPr>
          <p:cNvPr id="14339" name="Text Placeholder 14338"/>
          <p:cNvSpPr>
            <a:spLocks noGrp="1"/>
          </p:cNvSpPr>
          <p:nvPr>
            <p:ph type="body" idx="1"/>
          </p:nvPr>
        </p:nvSpPr>
        <p:spPr>
          <a:xfrm>
            <a:off x="749935" y="1917065"/>
            <a:ext cx="7936865" cy="4213860"/>
          </a:xfrm>
        </p:spPr>
        <p:txBody>
          <a:bodyPr/>
          <a:p>
            <a:pPr marL="0" indent="0">
              <a:lnSpc>
                <a:spcPct val="80000"/>
              </a:lnSpc>
              <a:buNone/>
            </a:pPr>
            <a:r>
              <a:rPr sz="2000" dirty="0"/>
              <a:t>Podnositelj zahtjeva je vozeći automobil u alkoholisanom stanju (nivo alkohola u krvi ispod 0,8 gr/kg) izazvao saobraćajnu nezgodu u kojoj je poginuo motociklista. Regionalni sud ga je oglasio krivim za ubistvo iz nehata iz čl. 80. KZ jer je našao da je nivo alkohola u krvi bio ispod nivoa alkohola potrebnog za teži oblik ubistva (čl. 81. st. 2. KZ). Administrativne vlasti, našavši da je utvrđena vožnja u alkoholisanom stanju, su podnositelja osudile za administrativni prekršaj iz čl. 5. Akta o sigurnosti saobraćaja.</a:t>
            </a:r>
            <a:endParaRPr sz="2000" dirty="0"/>
          </a:p>
          <a:p>
            <a:pPr marL="0" indent="0">
              <a:lnSpc>
                <a:spcPct val="80000"/>
              </a:lnSpc>
              <a:buNone/>
            </a:pPr>
            <a:r>
              <a:rPr sz="2000" dirty="0"/>
              <a:t>ESLJP je našao povredu načela </a:t>
            </a:r>
            <a:r>
              <a:rPr sz="2000" i="1" dirty="0"/>
              <a:t>ne bis in idem</a:t>
            </a:r>
            <a:r>
              <a:rPr sz="2000" dirty="0"/>
              <a:t>, uz argumentaciju da se obje osporavane odluke </a:t>
            </a:r>
            <a:r>
              <a:rPr sz="2000" u="sng" dirty="0"/>
              <a:t>osnivaju na istom ponašanju</a:t>
            </a:r>
            <a:r>
              <a:rPr sz="2000" dirty="0"/>
              <a:t>. Pri tome je sud istakao da je svjestan da se odredbe koje su sporne razlikuju u određivanju prekršaja (kažnjivog ponašanja) kao i u pogledu njihove prirode i svrhe ali i da prekršaj na koji se odnosi čl. 5. Akta o sigurnosti saobraćaja predstavlja samo jedan aspekt prekršaja koji je kažnjiv po članu 81. st. 2. KZ.</a:t>
            </a:r>
            <a:endParaRP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15362" name="Title 15361"/>
          <p:cNvSpPr>
            <a:spLocks noGrp="1"/>
          </p:cNvSpPr>
          <p:nvPr>
            <p:ph type="title"/>
          </p:nvPr>
        </p:nvSpPr>
        <p:spPr/>
        <p:txBody>
          <a:bodyPr anchor="ctr"/>
          <a:p>
            <a:r>
              <a:rPr sz="3200" dirty="0"/>
              <a:t>Predmet Oliveira protiv Švajcarske</a:t>
            </a:r>
            <a:endParaRPr sz="3200" dirty="0"/>
          </a:p>
        </p:txBody>
      </p:sp>
      <p:sp>
        <p:nvSpPr>
          <p:cNvPr id="15363" name="Text Placeholder 15362"/>
          <p:cNvSpPr>
            <a:spLocks noGrp="1"/>
          </p:cNvSpPr>
          <p:nvPr>
            <p:ph type="body" idx="1"/>
          </p:nvPr>
        </p:nvSpPr>
        <p:spPr>
          <a:xfrm>
            <a:off x="1066800" y="1628775"/>
            <a:ext cx="7543800" cy="4968875"/>
          </a:xfrm>
        </p:spPr>
        <p:txBody>
          <a:bodyPr/>
          <a:p>
            <a:pPr marL="0" indent="0">
              <a:lnSpc>
                <a:spcPct val="80000"/>
              </a:lnSpc>
              <a:buNone/>
            </a:pPr>
            <a:r>
              <a:rPr sz="2000" dirty="0"/>
              <a:t>Podnositeljica zahtjeva je prešla na drugu stranu ceste i sudarila se sa drugim vozilom čiji je vozač teško povrijeđen. Proglašena je krivom od strane policije zbog prebrze vožnje i gubitka kontrole nad vozilom i izrečena joj je kazna od 200 CHF. Kasnije je optužena za krivično djelo zbog uzrokovanja teške tjelesne povrede druge osobe i od okružnog suda osuđena je na 1500 CHF, u koju kaznu je uračunata kazna od 200 CHF.</a:t>
            </a:r>
            <a:endParaRPr sz="2000" dirty="0"/>
          </a:p>
          <a:p>
            <a:pPr marL="0" indent="0">
              <a:lnSpc>
                <a:spcPct val="80000"/>
              </a:lnSpc>
              <a:buNone/>
            </a:pPr>
            <a:r>
              <a:rPr sz="2000" dirty="0"/>
              <a:t>ESLJP je našao da nema povrede načela </a:t>
            </a:r>
            <a:r>
              <a:rPr sz="2000" i="1" dirty="0"/>
              <a:t>ne bis in idem </a:t>
            </a:r>
            <a:r>
              <a:rPr sz="2000" dirty="0"/>
              <a:t>jer da se radi o tipičnom </a:t>
            </a:r>
            <a:r>
              <a:rPr sz="2000" u="sng" dirty="0"/>
              <a:t>primjeru jednog djela koje se sastoji od različitih prekršaja</a:t>
            </a:r>
            <a:r>
              <a:rPr sz="2000" dirty="0"/>
              <a:t> (idelani stjecaj). </a:t>
            </a:r>
            <a:r>
              <a:rPr sz="2000" u="sng" dirty="0"/>
              <a:t>Jedno krivično djelo je razdvojeno u dva posebna prekršaja</a:t>
            </a:r>
            <a:r>
              <a:rPr sz="2000" dirty="0"/>
              <a:t> – izostanak kontrole nad vozilom i nemar koji je uzrokovao tjelesnu povredu. Povrede člana 4. Protokola 7 nema jer ta odredba </a:t>
            </a:r>
            <a:r>
              <a:rPr sz="2000" b="1" dirty="0"/>
              <a:t>zabranjuje da se istoj osobi dva puta sudi za isti prekršaj</a:t>
            </a:r>
            <a:r>
              <a:rPr sz="2000" dirty="0"/>
              <a:t> </a:t>
            </a:r>
            <a:r>
              <a:rPr sz="2000" u="sng" dirty="0"/>
              <a:t>dok se ovdje jedno djelo sastoji od</a:t>
            </a:r>
            <a:r>
              <a:rPr sz="2000" dirty="0"/>
              <a:t> </a:t>
            </a:r>
            <a:r>
              <a:rPr sz="2000" u="sng" dirty="0"/>
              <a:t>dva različita prekršaja koji su sastavni dijelovi istog kriminalnog ponašanja, za koja sude različiti sudovi.</a:t>
            </a:r>
            <a:endParaRPr sz="2000" u="sng" dirty="0"/>
          </a:p>
          <a:p>
            <a:pPr marL="0" indent="0">
              <a:lnSpc>
                <a:spcPct val="80000"/>
              </a:lnSpc>
              <a:buNone/>
            </a:pPr>
            <a:endParaRP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16386" name="Title 16385"/>
          <p:cNvSpPr>
            <a:spLocks noGrp="1"/>
          </p:cNvSpPr>
          <p:nvPr>
            <p:ph type="title"/>
          </p:nvPr>
        </p:nvSpPr>
        <p:spPr/>
        <p:txBody>
          <a:bodyPr anchor="ctr"/>
          <a:p>
            <a:r>
              <a:rPr sz="3200" dirty="0"/>
              <a:t>Predmet Zolotukhin protiv Rusije</a:t>
            </a:r>
            <a:endParaRPr sz="3200" dirty="0"/>
          </a:p>
        </p:txBody>
      </p:sp>
      <p:sp>
        <p:nvSpPr>
          <p:cNvPr id="16387" name="Text Placeholder 16386"/>
          <p:cNvSpPr>
            <a:spLocks noGrp="1"/>
          </p:cNvSpPr>
          <p:nvPr>
            <p:ph type="body" idx="1"/>
          </p:nvPr>
        </p:nvSpPr>
        <p:spPr>
          <a:xfrm>
            <a:off x="636905" y="1592580"/>
            <a:ext cx="8049895" cy="4538345"/>
          </a:xfrm>
        </p:spPr>
        <p:txBody>
          <a:bodyPr/>
          <a:p>
            <a:pPr marL="0" indent="0">
              <a:lnSpc>
                <a:spcPct val="80000"/>
              </a:lnSpc>
              <a:buNone/>
            </a:pPr>
            <a:r>
              <a:rPr sz="2400" dirty="0"/>
              <a:t>Podnositelj zahtjeva je prvo bio kažnjen za prekršaj “lakše izgredničko ponašanje” (psovanje policijskih službenika i remećenje javnog reda u policijskoj stanici) a potom je </a:t>
            </a:r>
            <a:r>
              <a:rPr sz="2400" u="sng" dirty="0"/>
              <a:t>oslobođen </a:t>
            </a:r>
            <a:r>
              <a:rPr sz="2400" dirty="0"/>
              <a:t>u krivičnom postupku za krivično djelo “izgredničko ponašanje” (psovanje policijskih službenika i remećenje javnog reda u policijskoj stanici) .</a:t>
            </a:r>
            <a:endParaRPr sz="2400" dirty="0"/>
          </a:p>
          <a:p>
            <a:pPr marL="0" indent="0">
              <a:lnSpc>
                <a:spcPct val="80000"/>
              </a:lnSpc>
              <a:buNone/>
            </a:pPr>
            <a:r>
              <a:rPr sz="2400" dirty="0"/>
              <a:t>ESLJP je našao povredu načela </a:t>
            </a:r>
            <a:r>
              <a:rPr sz="2400" i="1" dirty="0"/>
              <a:t>ne bis in idem </a:t>
            </a:r>
            <a:r>
              <a:rPr sz="2400" dirty="0"/>
              <a:t>jer je krivično djelo zbog kojeg je protiv podnositelja bio vođen krivični postupak u potpunosti obuhvatilo činjenice na koje se odnosio prekršaj za koji je podnositelj ranije bio kažnjen, te da se, prema tome, </a:t>
            </a:r>
            <a:r>
              <a:rPr sz="2400" u="sng" dirty="0"/>
              <a:t>radilo o bitno istim činjenicama</a:t>
            </a:r>
            <a:r>
              <a:rPr sz="2400" dirty="0"/>
              <a:t> odnosno jer se krivični postupak protiv podnositelja zahtjeva </a:t>
            </a:r>
            <a:r>
              <a:rPr sz="2400" u="sng" dirty="0"/>
              <a:t>vodio povodom istog djela za koje je već pravomoćno osuđen u prekršajnom postupku.</a:t>
            </a:r>
            <a:endParaRPr sz="2400" u="sng" dirty="0"/>
          </a:p>
          <a:p>
            <a:pPr marL="0" indent="0">
              <a:lnSpc>
                <a:spcPct val="80000"/>
              </a:lnSpc>
              <a:buNone/>
            </a:pPr>
            <a:endParaRP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10242" name="Title 10241"/>
          <p:cNvSpPr>
            <a:spLocks noGrp="1"/>
          </p:cNvSpPr>
          <p:nvPr>
            <p:ph type="title"/>
          </p:nvPr>
        </p:nvSpPr>
        <p:spPr/>
        <p:txBody>
          <a:bodyPr anchor="ctr"/>
          <a:p>
            <a:br>
              <a:rPr sz="3200" dirty="0"/>
            </a:br>
            <a:r>
              <a:rPr sz="3200" dirty="0"/>
              <a:t>Ne bis in idem</a:t>
            </a:r>
            <a:br>
              <a:rPr sz="3200" dirty="0"/>
            </a:br>
            <a:endParaRPr sz="3200" dirty="0"/>
          </a:p>
        </p:txBody>
      </p:sp>
      <p:sp>
        <p:nvSpPr>
          <p:cNvPr id="10243" name="Text Placeholder 10242"/>
          <p:cNvSpPr>
            <a:spLocks noGrp="1"/>
          </p:cNvSpPr>
          <p:nvPr>
            <p:ph type="body" idx="1"/>
          </p:nvPr>
        </p:nvSpPr>
        <p:spPr/>
        <p:txBody>
          <a:bodyPr/>
          <a:p>
            <a:pPr marL="0" indent="0">
              <a:lnSpc>
                <a:spcPct val="90000"/>
              </a:lnSpc>
              <a:buNone/>
            </a:pPr>
            <a:r>
              <a:rPr sz="1800" dirty="0">
                <a:solidFill>
                  <a:schemeClr val="tx1"/>
                </a:solidFill>
                <a:uFillTx/>
              </a:rPr>
              <a:t>Niko ne može biti ponovno suđen za djelo za koje je već bio suđen i za koje je donesena pravosnažna sudska odluka.</a:t>
            </a:r>
            <a:endParaRPr sz="1800" dirty="0">
              <a:solidFill>
                <a:schemeClr val="tx1"/>
              </a:solidFill>
              <a:uFillTx/>
            </a:endParaRPr>
          </a:p>
          <a:p>
            <a:pPr marL="0" indent="0">
              <a:lnSpc>
                <a:spcPct val="90000"/>
              </a:lnSpc>
              <a:buNone/>
            </a:pPr>
            <a:r>
              <a:rPr sz="1800" dirty="0">
                <a:solidFill>
                  <a:schemeClr val="tx1"/>
                </a:solidFill>
                <a:uFillTx/>
              </a:rPr>
              <a:t>Ovo načelo ima svoje uporište u međunarodonim dokumentima i to EKLJP ( član 4. protokol 7.)  i MPGPP (Međunarodni pakt o građanskim i političkim pravima član 14. stav 7.). </a:t>
            </a:r>
            <a:endParaRPr sz="1800" dirty="0">
              <a:solidFill>
                <a:schemeClr val="tx1"/>
              </a:solidFill>
              <a:uFillTx/>
            </a:endParaRPr>
          </a:p>
          <a:p>
            <a:pPr marL="0" indent="0">
              <a:lnSpc>
                <a:spcPct val="90000"/>
              </a:lnSpc>
              <a:buNone/>
            </a:pPr>
            <a:r>
              <a:rPr sz="1800" dirty="0">
                <a:solidFill>
                  <a:schemeClr val="tx1"/>
                </a:solidFill>
                <a:uFillTx/>
              </a:rPr>
              <a:t>Načelo “Ne bis in idem” obuhvata 2 kumulativna uslova, a to su:</a:t>
            </a:r>
            <a:endParaRPr sz="1800" dirty="0">
              <a:solidFill>
                <a:schemeClr val="tx1"/>
              </a:solidFill>
              <a:uFillTx/>
            </a:endParaRPr>
          </a:p>
          <a:p>
            <a:pPr marL="0" indent="0">
              <a:lnSpc>
                <a:spcPct val="90000"/>
              </a:lnSpc>
              <a:buNone/>
            </a:pPr>
            <a:r>
              <a:rPr sz="1800" dirty="0">
                <a:solidFill>
                  <a:schemeClr val="tx1"/>
                </a:solidFill>
                <a:uFillTx/>
              </a:rPr>
              <a:t>1. Da je prekršajni/krivični postupak već vođen protiv određene osobe za određeno djelo - misli se na djelo odnosno događaj zbog kojeg se sudi,  a ne na „krivično djelo“ propisano zakonom,  jer bi u suprotnom, tužilac mogao da više puta prekvalifikuje krivično djelo i pokreče postupke</a:t>
            </a:r>
            <a:r>
              <a:rPr lang="sr-Latn-BA" sz="1800" dirty="0">
                <a:solidFill>
                  <a:schemeClr val="tx1"/>
                </a:solidFill>
                <a:uFillTx/>
              </a:rPr>
              <a:t>.</a:t>
            </a:r>
            <a:endParaRPr lang="sr-Latn-BA" sz="1800" dirty="0">
              <a:solidFill>
                <a:schemeClr val="tx1"/>
              </a:solidFill>
              <a:uFillTx/>
            </a:endParaRPr>
          </a:p>
          <a:p>
            <a:pPr marL="0" indent="0">
              <a:lnSpc>
                <a:spcPct val="90000"/>
              </a:lnSpc>
              <a:buNone/>
            </a:pPr>
            <a:r>
              <a:rPr lang="sr-Latn-BA" sz="1800" dirty="0">
                <a:solidFill>
                  <a:schemeClr val="tx1"/>
                </a:solidFill>
                <a:uFillTx/>
              </a:rPr>
              <a:t>2.</a:t>
            </a:r>
            <a:r>
              <a:rPr sz="1800" dirty="0">
                <a:solidFill>
                  <a:schemeClr val="tx1"/>
                </a:solidFill>
                <a:uFillTx/>
              </a:rPr>
              <a:t>Da je donesena pravosnažna sudska odluka u tom prekršajnom/krivičnom predmetu - ovdje dolaze u obzir presude i rješenja koja stupaju na pravnu snagu – odluke koje znače da je pravna stvar res iudicata </a:t>
            </a:r>
            <a:r>
              <a:rPr lang="sr-Latn-BA" sz="1800" dirty="0">
                <a:solidFill>
                  <a:schemeClr val="tx1"/>
                </a:solidFill>
                <a:uFillTx/>
              </a:rPr>
              <a:t>(presuđena stvar), protiv koje nije moguće uložiti redovan pravni lijek,  odnosno stranke su iscrpile takve lijekove ili su propustile zakonski rok za njihovo ulaganje.</a:t>
            </a:r>
            <a:endParaRPr lang="sr-Latn-BA" sz="1800" dirty="0">
              <a:solidFill>
                <a:schemeClr val="tx1"/>
              </a:solidFill>
              <a:uFillTx/>
            </a:endParaRPr>
          </a:p>
          <a:p>
            <a:pPr marL="0" indent="0">
              <a:lnSpc>
                <a:spcPct val="90000"/>
              </a:lnSpc>
              <a:buNone/>
            </a:pPr>
            <a:endParaRPr sz="1800" dirty="0">
              <a:sym typeface="+mn-ea"/>
            </a:endParaRPr>
          </a:p>
          <a:p>
            <a:pPr marL="0" indent="0">
              <a:lnSpc>
                <a:spcPct val="90000"/>
              </a:lnSpc>
              <a:buNone/>
            </a:pPr>
            <a:endParaRPr sz="1800" dirty="0">
              <a:solidFill>
                <a:schemeClr val="tx1"/>
              </a:solidFill>
              <a:uFillTx/>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17410" name="Title 17409"/>
          <p:cNvSpPr>
            <a:spLocks noGrp="1"/>
          </p:cNvSpPr>
          <p:nvPr>
            <p:ph type="title"/>
          </p:nvPr>
        </p:nvSpPr>
        <p:spPr/>
        <p:txBody>
          <a:bodyPr anchor="ctr"/>
          <a:p>
            <a:r>
              <a:rPr sz="3200" dirty="0"/>
              <a:t>Predmet Maresti protiv Hrvatske</a:t>
            </a:r>
            <a:endParaRPr sz="3200" dirty="0"/>
          </a:p>
        </p:txBody>
      </p:sp>
      <p:sp>
        <p:nvSpPr>
          <p:cNvPr id="17411" name="Text Placeholder 17410"/>
          <p:cNvSpPr>
            <a:spLocks noGrp="1"/>
          </p:cNvSpPr>
          <p:nvPr>
            <p:ph type="body" idx="1"/>
          </p:nvPr>
        </p:nvSpPr>
        <p:spPr>
          <a:xfrm>
            <a:off x="586740" y="1470025"/>
            <a:ext cx="8100060" cy="5199380"/>
          </a:xfrm>
        </p:spPr>
        <p:txBody>
          <a:bodyPr/>
          <a:p>
            <a:pPr marL="0" indent="0">
              <a:lnSpc>
                <a:spcPct val="80000"/>
              </a:lnSpc>
              <a:buNone/>
            </a:pPr>
            <a:r>
              <a:rPr sz="1800" dirty="0"/>
              <a:t>Podnositelj zahtjeva je od prekršajnog suda kažnjen na kaznu zatvora u trajanju od 40 dana zbog toga što je na autobusnoj stanici, u alkoholisanom stanju, vrijeđao oštećenog, zadao mu nekoliko udaraca u glavu a, potom, po čitavom tijelu (prekršaj – ponašanje na naročito drzak i nepristojan način na javnom mjestu, uz vrijeđanje građana i narušavanje javnog mira). Nakon pravomoćnosti tog rješenja, općinski sud ga je oglasio krivim za krivično djelo teške tjelesne povrede nanesene oštećenom (prilaženje oštećenom, njegovo vrijeđanje a, potom, udaranje po cijelom tijelu) i osuđen je na kaznu zatvora u koju mu je uračunata kazna izrečena za prekršaj.</a:t>
            </a:r>
            <a:endParaRPr sz="1800" dirty="0"/>
          </a:p>
          <a:p>
            <a:pPr marL="0" indent="0">
              <a:lnSpc>
                <a:spcPct val="80000"/>
              </a:lnSpc>
              <a:buNone/>
            </a:pPr>
            <a:r>
              <a:rPr sz="1800" dirty="0"/>
              <a:t>ESLJP je našao povredu načela </a:t>
            </a:r>
            <a:r>
              <a:rPr sz="1800" i="1" dirty="0"/>
              <a:t>ne bis in idem. P</a:t>
            </a:r>
            <a:r>
              <a:rPr sz="1800" dirty="0"/>
              <a:t>olazeći od toga</a:t>
            </a:r>
            <a:r>
              <a:rPr sz="1800" i="1" dirty="0"/>
              <a:t>  </a:t>
            </a:r>
            <a:r>
              <a:rPr sz="1800" dirty="0"/>
              <a:t>da zakonska kvalifikacija određenog ponašanja po nacionalnom pravu (prekršaj ili krivično djelo) ne može biti isključivi kriterij za primjenu tog načela nego su to i priroda kažnjivog djela i težina zaprijećene kazne, ESLJP je zaključio da je osuda podnositelja zahtjeva u prekršajnom postupku u stvari osuda “u kaznenom postupku” (član 4. Protokola 7.), pa je, imajući u vidu  da je prekršajni sud podnositelja zahtjeva oglasio krivim i za zadavanje udaraca u glavu i po cijelom tijelu oštećenom, zaključio i da je fizički napad na oštećenog bio sastavni elemenat prekršaja, tako da su se </a:t>
            </a:r>
            <a:r>
              <a:rPr sz="1800" u="sng" dirty="0"/>
              <a:t>obje odluke odnosile na isti događaj i isto ponašanje</a:t>
            </a:r>
            <a:r>
              <a:rPr sz="1800" dirty="0"/>
              <a:t>. Pri tome je naglašeno da zakonsko biće prekršaja ne sadrži nanošenje teških tjelesnih povreda, koje su ključni elemanat krivičnog djela teške tjelesne povrede. </a:t>
            </a:r>
            <a:endParaRPr sz="1800" dirty="0"/>
          </a:p>
          <a:p>
            <a:pPr marL="0" indent="0">
              <a:lnSpc>
                <a:spcPct val="80000"/>
              </a:lnSpc>
              <a:buNone/>
            </a:pPr>
            <a:endParaRPr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Latn-BA" altLang="en-US" sz="2400">
                <a:solidFill>
                  <a:schemeClr val="tx2"/>
                </a:solidFill>
                <a:uFillTx/>
              </a:rPr>
              <a:t>Predmet Tomasović protiv Hrvatske</a:t>
            </a:r>
            <a:endParaRPr lang="sr-Latn-BA" altLang="en-US" sz="2400">
              <a:solidFill>
                <a:schemeClr val="tx2"/>
              </a:solidFill>
              <a:uFillTx/>
            </a:endParaRPr>
          </a:p>
        </p:txBody>
      </p:sp>
      <p:sp>
        <p:nvSpPr>
          <p:cNvPr id="3" name="Content Placeholder 2"/>
          <p:cNvSpPr>
            <a:spLocks noGrp="1"/>
          </p:cNvSpPr>
          <p:nvPr>
            <p:ph idx="1"/>
          </p:nvPr>
        </p:nvSpPr>
        <p:spPr/>
        <p:txBody>
          <a:bodyPr/>
          <a:p>
            <a:pPr marL="0" indent="0">
              <a:buNone/>
            </a:pPr>
            <a:r>
              <a:rPr lang="en-US" sz="1800">
                <a:solidFill>
                  <a:schemeClr val="tx1"/>
                </a:solidFill>
                <a:uFillTx/>
              </a:rPr>
              <a:t>Presuda ESLJP-a u predmetu „Tomasović protiv Hrvatske“</a:t>
            </a:r>
            <a:r>
              <a:rPr lang="sr-Latn-BA" altLang="en-US" sz="1800">
                <a:solidFill>
                  <a:schemeClr val="tx1"/>
                </a:solidFill>
                <a:uFillTx/>
              </a:rPr>
              <a:t>je prilično jednostavna  međutim ta je presuda važna zbog toga što utiče na </a:t>
            </a:r>
            <a:endParaRPr lang="sr-Latn-BA" altLang="en-US" sz="1800">
              <a:solidFill>
                <a:schemeClr val="tx1"/>
              </a:solidFill>
              <a:uFillTx/>
            </a:endParaRPr>
          </a:p>
          <a:p>
            <a:pPr marL="0" indent="0">
              <a:buNone/>
            </a:pPr>
            <a:r>
              <a:rPr lang="sr-Latn-BA" altLang="en-US" sz="1800">
                <a:solidFill>
                  <a:schemeClr val="tx1"/>
                </a:solidFill>
                <a:uFillTx/>
              </a:rPr>
              <a:t>prirodu</a:t>
            </a:r>
            <a:r>
              <a:rPr lang="en-US" sz="1800">
                <a:solidFill>
                  <a:schemeClr val="tx1"/>
                </a:solidFill>
                <a:uFillTx/>
              </a:rPr>
              <a:t> odnosa </a:t>
            </a:r>
            <a:r>
              <a:rPr lang="sr-Latn-BA" altLang="en-US" sz="1800">
                <a:solidFill>
                  <a:schemeClr val="tx1"/>
                </a:solidFill>
                <a:uFillTx/>
              </a:rPr>
              <a:t>krivičnih </a:t>
            </a:r>
            <a:r>
              <a:rPr lang="en-US" sz="1800">
                <a:solidFill>
                  <a:schemeClr val="tx1"/>
                </a:solidFill>
                <a:uFillTx/>
              </a:rPr>
              <a:t>djela koja su istovremeno i prekršaji i </a:t>
            </a:r>
            <a:r>
              <a:rPr lang="sr-Latn-BA" altLang="en-US" sz="1800">
                <a:solidFill>
                  <a:schemeClr val="tx1"/>
                </a:solidFill>
                <a:uFillTx/>
              </a:rPr>
              <a:t>krivična</a:t>
            </a:r>
            <a:endParaRPr lang="en-US" sz="1800">
              <a:solidFill>
                <a:schemeClr val="tx1"/>
              </a:solidFill>
              <a:uFillTx/>
            </a:endParaRPr>
          </a:p>
          <a:p>
            <a:pPr marL="0" indent="0">
              <a:buNone/>
            </a:pPr>
            <a:r>
              <a:rPr lang="en-US" sz="1800">
                <a:solidFill>
                  <a:schemeClr val="tx1"/>
                </a:solidFill>
                <a:uFillTx/>
              </a:rPr>
              <a:t>djela</a:t>
            </a:r>
            <a:r>
              <a:rPr lang="sr-Latn-BA" altLang="en-US" sz="1800">
                <a:solidFill>
                  <a:schemeClr val="tx1"/>
                </a:solidFill>
                <a:uFillTx/>
              </a:rPr>
              <a:t>.</a:t>
            </a:r>
            <a:endParaRPr lang="sr-Latn-BA" altLang="en-US" sz="1800">
              <a:solidFill>
                <a:schemeClr val="tx1"/>
              </a:solidFill>
              <a:uFillTx/>
            </a:endParaRPr>
          </a:p>
          <a:p>
            <a:pPr marL="0" indent="0">
              <a:buNone/>
            </a:pPr>
            <a:r>
              <a:rPr lang="en-US" sz="1800">
                <a:solidFill>
                  <a:schemeClr val="tx1"/>
                </a:solidFill>
                <a:uFillTx/>
              </a:rPr>
              <a:t>Tomasović je najprije u prekršajnom postupku osuđen zbog </a:t>
            </a:r>
            <a:endParaRPr lang="en-US" sz="1800">
              <a:solidFill>
                <a:schemeClr val="tx1"/>
              </a:solidFill>
              <a:uFillTx/>
            </a:endParaRPr>
          </a:p>
          <a:p>
            <a:pPr marL="0" indent="0">
              <a:buNone/>
            </a:pPr>
            <a:r>
              <a:rPr lang="en-US" sz="1800">
                <a:solidFill>
                  <a:schemeClr val="tx1"/>
                </a:solidFill>
                <a:uFillTx/>
              </a:rPr>
              <a:t>posjedovanja droge i kažnjen novčanom kaznom temeljem članaka 3. i 54. </a:t>
            </a:r>
            <a:endParaRPr lang="en-US" sz="1800">
              <a:solidFill>
                <a:schemeClr val="tx1"/>
              </a:solidFill>
              <a:uFillTx/>
            </a:endParaRPr>
          </a:p>
          <a:p>
            <a:pPr marL="0" indent="0">
              <a:buNone/>
            </a:pPr>
            <a:r>
              <a:rPr lang="en-US" sz="1800">
                <a:solidFill>
                  <a:schemeClr val="tx1"/>
                </a:solidFill>
                <a:uFillTx/>
              </a:rPr>
              <a:t>Zakona o suzbijanju opojnih droga. Poslije je proglašen krivim u kaznenom </a:t>
            </a:r>
            <a:endParaRPr lang="en-US" sz="1800">
              <a:solidFill>
                <a:schemeClr val="tx1"/>
              </a:solidFill>
              <a:uFillTx/>
            </a:endParaRPr>
          </a:p>
          <a:p>
            <a:pPr marL="0" indent="0">
              <a:buNone/>
            </a:pPr>
            <a:r>
              <a:rPr lang="en-US" sz="1800">
                <a:solidFill>
                  <a:schemeClr val="tx1"/>
                </a:solidFill>
                <a:uFillTx/>
              </a:rPr>
              <a:t>postupku zbog kaznenog djela zlouporabe opojnih droga iz članka 173. ta_x0002_dašnjeg Kaznenog zakona17 i kažnjen novčanom kaznom, pri čemu mu je u kaznu uračunata ona izrečena u prekršajnom postupku. Radnja je bila jedna </a:t>
            </a:r>
            <a:endParaRPr lang="en-US" sz="1800">
              <a:solidFill>
                <a:schemeClr val="tx1"/>
              </a:solidFill>
              <a:uFillTx/>
            </a:endParaRPr>
          </a:p>
          <a:p>
            <a:pPr marL="0" indent="0">
              <a:buNone/>
            </a:pPr>
            <a:r>
              <a:rPr lang="en-US" sz="1800">
                <a:solidFill>
                  <a:schemeClr val="tx1"/>
                </a:solidFill>
                <a:uFillTx/>
              </a:rPr>
              <a:t>(nezakonito posjedovanje droge), pravni opis djela iz Zakona o suzbijanju </a:t>
            </a:r>
            <a:endParaRPr lang="en-US" sz="1800">
              <a:solidFill>
                <a:schemeClr val="tx1"/>
              </a:solidFill>
              <a:uFillTx/>
            </a:endParaRPr>
          </a:p>
          <a:p>
            <a:pPr marL="0" indent="0">
              <a:buNone/>
            </a:pPr>
            <a:r>
              <a:rPr lang="en-US" sz="1800">
                <a:solidFill>
                  <a:schemeClr val="tx1"/>
                </a:solidFill>
                <a:uFillTx/>
              </a:rPr>
              <a:t>opojnih droga i Kaznenog zakona praktično isti. Dakle bilo je očito da je </a:t>
            </a:r>
            <a:endParaRPr lang="en-US" sz="1800">
              <a:solidFill>
                <a:schemeClr val="tx1"/>
              </a:solidFill>
              <a:uFillTx/>
            </a:endParaRPr>
          </a:p>
          <a:p>
            <a:pPr marL="0" indent="0">
              <a:buNone/>
            </a:pPr>
            <a:r>
              <a:rPr lang="en-US" sz="1800">
                <a:solidFill>
                  <a:schemeClr val="tx1"/>
                </a:solidFill>
                <a:uFillTx/>
              </a:rPr>
              <a:t>riječ o istom djelu, kvalifi ciranom kao prekršaj i kao kazneno djelo, presu-</a:t>
            </a:r>
            <a:endParaRPr lang="en-US" sz="1800">
              <a:solidFill>
                <a:schemeClr val="tx1"/>
              </a:solidFill>
              <a:uFillTx/>
            </a:endParaRPr>
          </a:p>
          <a:p>
            <a:pPr marL="0" indent="0">
              <a:buNone/>
            </a:pPr>
            <a:r>
              <a:rPr lang="en-US" sz="1800">
                <a:solidFill>
                  <a:schemeClr val="tx1"/>
                </a:solidFill>
                <a:uFillTx/>
              </a:rPr>
              <a:t>đenom u dva postupka. </a:t>
            </a:r>
            <a:endParaRPr lang="en-US" sz="1800">
              <a:solidFill>
                <a:schemeClr val="tx1"/>
              </a:solidFill>
              <a:uFillTx/>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35842" name="Title 35841"/>
          <p:cNvSpPr>
            <a:spLocks noGrp="1"/>
          </p:cNvSpPr>
          <p:nvPr>
            <p:ph type="title"/>
          </p:nvPr>
        </p:nvSpPr>
        <p:spPr/>
        <p:txBody>
          <a:bodyPr anchor="ctr"/>
          <a:p>
            <a:r>
              <a:rPr sz="3200" dirty="0"/>
              <a:t>Predmet Muslija protiv BiH </a:t>
            </a:r>
            <a:endParaRPr sz="3200" dirty="0"/>
          </a:p>
        </p:txBody>
      </p:sp>
      <p:sp>
        <p:nvSpPr>
          <p:cNvPr id="35843" name="Text Placeholder 35842"/>
          <p:cNvSpPr>
            <a:spLocks noGrp="1"/>
          </p:cNvSpPr>
          <p:nvPr>
            <p:ph type="body" idx="1"/>
          </p:nvPr>
        </p:nvSpPr>
        <p:spPr>
          <a:xfrm>
            <a:off x="757555" y="1522095"/>
            <a:ext cx="7929245" cy="4608830"/>
          </a:xfrm>
        </p:spPr>
        <p:txBody>
          <a:bodyPr/>
          <a:p>
            <a:pPr marL="0" indent="0">
              <a:lnSpc>
                <a:spcPct val="80000"/>
              </a:lnSpc>
              <a:buNone/>
            </a:pPr>
            <a:r>
              <a:rPr sz="1800" dirty="0">
                <a:effectLst/>
              </a:rPr>
              <a:t>Rješenjem od 16.08.2004. godine Sud za prekršaje utvrdio je da je dana </a:t>
            </a:r>
            <a:r>
              <a:rPr sz="1800" u="sng" dirty="0">
                <a:effectLst/>
              </a:rPr>
              <a:t>12.02.2003. godine</a:t>
            </a:r>
            <a:r>
              <a:rPr sz="1800" dirty="0">
                <a:effectLst/>
              </a:rPr>
              <a:t>, oko 18:40 sati, aplikant fizički napao svoju bivšu suprugu M.P., u njenom stanu u K. Aplikant je </a:t>
            </a:r>
            <a:r>
              <a:rPr sz="1800" u="sng" dirty="0">
                <a:effectLst/>
              </a:rPr>
              <a:t>nekoliko puta udario M.P. u glavu i nastavio da je udara po tijelu</a:t>
            </a:r>
            <a:r>
              <a:rPr sz="1800" dirty="0">
                <a:effectLst/>
              </a:rPr>
              <a:t> u prisustvu njihove maloljetne djece. Oglašen je odgovornim za prekršaj protiv javnog reda iz člana 3. stav 1. tačka 2. Zakona o javnom redu iz 2000. godine, zbog čega mu je izrečena novčana kazna u iznosu od 150 KM.</a:t>
            </a:r>
            <a:endParaRPr sz="1800" dirty="0">
              <a:effectLst/>
            </a:endParaRPr>
          </a:p>
          <a:p>
            <a:pPr marL="0" indent="0">
              <a:lnSpc>
                <a:spcPct val="80000"/>
              </a:lnSpc>
              <a:buNone/>
            </a:pPr>
            <a:r>
              <a:rPr sz="1800" dirty="0">
                <a:effectLst/>
              </a:rPr>
              <a:t>Presudom Općinskog suda u K. od 09.01.2008. aplikant je oglašen krivim za krivično djelo teške tjelesne ozljede iz člana 177. st. 1. i 2. KZ FBiH zbog toga što je: “Dana </a:t>
            </a:r>
            <a:r>
              <a:rPr sz="1800" u="sng" dirty="0">
                <a:effectLst/>
              </a:rPr>
              <a:t>12.02.2003.</a:t>
            </a:r>
            <a:r>
              <a:rPr sz="1800" dirty="0">
                <a:effectLst/>
              </a:rPr>
              <a:t> oko 19,00 sati u K. u Ul. ..., ušao u stan u kome stanuje njegova bivša supruga M.P. ... </a:t>
            </a:r>
            <a:r>
              <a:rPr sz="1800" u="sng" dirty="0">
                <a:effectLst/>
              </a:rPr>
              <a:t>i uhvatio je rukama u predjelu vrata i više puta je udario pesnicom u predio glave, stomaka i lica</a:t>
            </a:r>
            <a:r>
              <a:rPr sz="1800" dirty="0">
                <a:effectLst/>
              </a:rPr>
              <a:t>, </a:t>
            </a:r>
            <a:r>
              <a:rPr sz="1800" b="1" dirty="0">
                <a:effectLst/>
              </a:rPr>
              <a:t>kojom prilikom joj je nanio tešku tjelesnu povredu u vidu prijeloma donje vilice ... i više lakih tjelesnih povreda</a:t>
            </a:r>
            <a:r>
              <a:rPr sz="1800" dirty="0">
                <a:effectLst/>
              </a:rPr>
              <a:t> ...“</a:t>
            </a:r>
            <a:endParaRPr sz="1800" dirty="0">
              <a:effectLst/>
            </a:endParaRPr>
          </a:p>
          <a:p>
            <a:pPr marL="0" indent="0">
              <a:lnSpc>
                <a:spcPct val="80000"/>
              </a:lnSpc>
              <a:buNone/>
            </a:pPr>
            <a:r>
              <a:rPr sz="1800" dirty="0">
                <a:effectLst/>
              </a:rPr>
              <a:t>Dana 11.01.2011. godine Ustavni sud BiH odbio je njegovu apelaciju. Ustavni sud je smatrao da je aplikant oglašen krivim za prekršaj protiv javnog reda u prekršajnom postupku, dok je u krivičnom postupku osuđen za krivično djelo nanošenja teške tjelesne povrede. Iako su obje odluke donesene povodom istog incidenta, djela su različita po svojoj prirodi i namjeri.</a:t>
            </a:r>
            <a:endParaRPr sz="1800" dirty="0">
              <a:effectLst/>
            </a:endParaRPr>
          </a:p>
          <a:p>
            <a:pPr marL="0" indent="0">
              <a:lnSpc>
                <a:spcPct val="80000"/>
              </a:lnSpc>
              <a:buNone/>
            </a:pPr>
            <a:endParaRPr sz="1800" dirty="0">
              <a:effectLst/>
            </a:endParaRPr>
          </a:p>
          <a:p>
            <a:pPr marL="0" indent="0">
              <a:lnSpc>
                <a:spcPct val="80000"/>
              </a:lnSpc>
              <a:buNone/>
            </a:pPr>
            <a:endParaRPr sz="1800" dirty="0">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36866" name="Title 36865"/>
          <p:cNvSpPr>
            <a:spLocks noGrp="1"/>
          </p:cNvSpPr>
          <p:nvPr>
            <p:ph type="title"/>
          </p:nvPr>
        </p:nvSpPr>
        <p:spPr/>
        <p:txBody>
          <a:bodyPr anchor="ctr"/>
          <a:p>
            <a:r>
              <a:rPr sz="3200" dirty="0"/>
              <a:t>Predmet Muslija protiv BiH </a:t>
            </a:r>
            <a:endParaRPr sz="3200" dirty="0"/>
          </a:p>
        </p:txBody>
      </p:sp>
      <p:sp>
        <p:nvSpPr>
          <p:cNvPr id="36867" name="Text Placeholder 36866"/>
          <p:cNvSpPr>
            <a:spLocks noGrp="1"/>
          </p:cNvSpPr>
          <p:nvPr>
            <p:ph type="body" idx="1"/>
          </p:nvPr>
        </p:nvSpPr>
        <p:spPr>
          <a:xfrm>
            <a:off x="603885" y="1478915"/>
            <a:ext cx="8082915" cy="4902835"/>
          </a:xfrm>
        </p:spPr>
        <p:txBody>
          <a:bodyPr/>
          <a:p>
            <a:pPr marL="0" indent="0">
              <a:lnSpc>
                <a:spcPct val="80000"/>
              </a:lnSpc>
              <a:buNone/>
            </a:pPr>
            <a:r>
              <a:rPr sz="1600" dirty="0">
                <a:effectLst/>
              </a:rPr>
              <a:t>U domaćoj pravnoj klasifikaciji djelo o kojem je riječ predstavlja prekršaj iz člana 3. stav 1. tačka 2. Zakona o javnom redu iz 2000. godine...</a:t>
            </a:r>
            <a:endParaRPr sz="1600" dirty="0">
              <a:effectLst/>
            </a:endParaRPr>
          </a:p>
          <a:p>
            <a:pPr marL="0" indent="0">
              <a:lnSpc>
                <a:spcPct val="80000"/>
              </a:lnSpc>
              <a:buNone/>
            </a:pPr>
            <a:r>
              <a:rPr sz="1600" dirty="0">
                <a:effectLst/>
              </a:rPr>
              <a:t> Uvrštavanje djela o kojem je riječ u Zakon o javnom redu iz 2000. godine </a:t>
            </a:r>
            <a:r>
              <a:rPr sz="1600" u="sng" dirty="0">
                <a:effectLst/>
              </a:rPr>
              <a:t>imalo je za cilj garanciju zaštite ljudskog dostojanstva i javnog reda</a:t>
            </a:r>
            <a:r>
              <a:rPr sz="1600" dirty="0">
                <a:effectLst/>
              </a:rPr>
              <a:t>, </a:t>
            </a:r>
            <a:r>
              <a:rPr sz="1600" u="sng" dirty="0">
                <a:effectLst/>
              </a:rPr>
              <a:t>vrijednosti i interesa koji obično spadaju u sferu zaštite krivičnog prava</a:t>
            </a:r>
            <a:r>
              <a:rPr sz="1600" dirty="0">
                <a:effectLst/>
              </a:rPr>
              <a:t>. </a:t>
            </a:r>
            <a:r>
              <a:rPr sz="1600" u="sng" dirty="0">
                <a:effectLst/>
              </a:rPr>
              <a:t>Relevantna odredba ovog Zakona usmjerena je prema svim građanima, a ne prema skupini koja ima poseban status</a:t>
            </a:r>
            <a:r>
              <a:rPr sz="1600" dirty="0">
                <a:effectLst/>
              </a:rPr>
              <a:t>. Pozivanje na „lakšu“ prirodu djela samo po sebi ne isključuje njegovu klasifikaciju kao „krivičnog“ u autonomnom smislu Konvencije, jer u Konvenciji ništa ne upućuje na to da bi karakterizacija djela kao krivičnog po svojoj prirodi, u smislu mjerila Engel, nužno tražila određeni stupanj težine ... Konačno, </a:t>
            </a:r>
            <a:r>
              <a:rPr sz="1600" u="sng" dirty="0">
                <a:effectLst/>
              </a:rPr>
              <a:t>Sud smatra da su primarni ciljevi kod utvrđivanja djela o kojem je riječ kažnjavanje i odvraćanje, a to su priznate karakteristike krivičnih sankcija</a:t>
            </a:r>
            <a:r>
              <a:rPr sz="1600" dirty="0">
                <a:effectLst/>
              </a:rPr>
              <a:t>... </a:t>
            </a:r>
            <a:endParaRPr sz="1600" dirty="0">
              <a:effectLst/>
            </a:endParaRPr>
          </a:p>
          <a:p>
            <a:pPr marL="0" indent="0">
              <a:lnSpc>
                <a:spcPct val="80000"/>
              </a:lnSpc>
              <a:buNone/>
            </a:pPr>
            <a:r>
              <a:rPr sz="1600" dirty="0">
                <a:effectLst/>
              </a:rPr>
              <a:t>U pogledu stupnja težine mjere, on se utvrđuje s obzirom na najvišu moguću kaznu koju predviđa relevantni zakon. </a:t>
            </a:r>
            <a:r>
              <a:rPr sz="1600" u="sng" dirty="0">
                <a:effectLst/>
              </a:rPr>
              <a:t>Sama izrečena kazna relevantna je za ovo utvrđenje, ali ne može umanjiti važnost onoga što je kao mogućnost postojalo na početku</a:t>
            </a:r>
            <a:r>
              <a:rPr sz="1600" dirty="0">
                <a:effectLst/>
              </a:rPr>
              <a:t>... Sud primjećuje da je u relevantnom periodu član 6. stav 1. Zakona o javnom redu iz 2000. godine predviđao kaznu zatvora u trajanju od šezdeset dana kao maksimalnu kaznu, iako je aplikantu na kraju izrečena novčana kazna u iznosu od 150 KM...</a:t>
            </a:r>
            <a:endParaRPr sz="1600" dirty="0">
              <a:effectLst/>
            </a:endParaRPr>
          </a:p>
          <a:p>
            <a:pPr marL="0" indent="0">
              <a:lnSpc>
                <a:spcPct val="80000"/>
              </a:lnSpc>
              <a:buNone/>
            </a:pPr>
            <a:r>
              <a:rPr sz="1600" dirty="0">
                <a:effectLst/>
              </a:rPr>
              <a:t>31. U svjetlu navedenih razmatranja, Sud zaključuje da je </a:t>
            </a:r>
            <a:r>
              <a:rPr sz="1600" u="sng" dirty="0">
                <a:effectLst/>
              </a:rPr>
              <a:t>priroda predmetnog djela</a:t>
            </a:r>
            <a:r>
              <a:rPr sz="1600" dirty="0">
                <a:effectLst/>
              </a:rPr>
              <a:t> takva da osudu aplikanta od 16.08.2004. godine dovodi u sferu „krivičnog postupka“ u smislu člana 4. Protokola br.7.”</a:t>
            </a:r>
            <a:endParaRPr sz="1600" dirty="0">
              <a:effectLst/>
            </a:endParaRPr>
          </a:p>
          <a:p>
            <a:pPr marL="0" indent="0">
              <a:lnSpc>
                <a:spcPct val="80000"/>
              </a:lnSpc>
              <a:buNone/>
            </a:pPr>
            <a:endParaRPr sz="1600" dirty="0">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56322" name="Title 56321"/>
          <p:cNvSpPr>
            <a:spLocks noGrp="1"/>
          </p:cNvSpPr>
          <p:nvPr>
            <p:ph type="title"/>
          </p:nvPr>
        </p:nvSpPr>
        <p:spPr/>
        <p:txBody>
          <a:bodyPr anchor="ctr"/>
          <a:p>
            <a:r>
              <a:rPr sz="2800" dirty="0"/>
              <a:t>Procesni značaj postojanja </a:t>
            </a:r>
            <a:br>
              <a:rPr sz="2800" dirty="0"/>
            </a:br>
            <a:r>
              <a:rPr sz="2800" dirty="0"/>
              <a:t>pravosnažno presuđene stvari</a:t>
            </a:r>
            <a:endParaRPr sz="2800" dirty="0"/>
          </a:p>
        </p:txBody>
      </p:sp>
      <p:sp>
        <p:nvSpPr>
          <p:cNvPr id="56323" name="Text Placeholder 56322"/>
          <p:cNvSpPr>
            <a:spLocks noGrp="1"/>
          </p:cNvSpPr>
          <p:nvPr>
            <p:ph type="body" idx="1"/>
          </p:nvPr>
        </p:nvSpPr>
        <p:spPr>
          <a:xfrm>
            <a:off x="847090" y="2192020"/>
            <a:ext cx="7839710" cy="3938905"/>
          </a:xfrm>
        </p:spPr>
        <p:txBody>
          <a:bodyPr/>
          <a:p>
            <a:pPr marL="0" indent="0">
              <a:buNone/>
            </a:pPr>
            <a:endParaRPr sz="2400" dirty="0"/>
          </a:p>
          <a:p>
            <a:pPr marL="0" indent="0">
              <a:buNone/>
            </a:pPr>
            <a:r>
              <a:rPr sz="2400" dirty="0"/>
              <a:t>Član 29</a:t>
            </a:r>
            <a:r>
              <a:rPr lang="sr-Latn-BA" sz="2400" dirty="0"/>
              <a:t>7</a:t>
            </a:r>
            <a:r>
              <a:rPr sz="2400" dirty="0"/>
              <a:t>. tačka </a:t>
            </a:r>
            <a:r>
              <a:rPr lang="sr-Latn-BA" sz="2400" dirty="0"/>
              <a:t>g</a:t>
            </a:r>
            <a:r>
              <a:rPr sz="2400" dirty="0"/>
              <a:t>) ZKP </a:t>
            </a:r>
            <a:r>
              <a:rPr lang="sr-Latn-BA" sz="2400" dirty="0"/>
              <a:t>RS</a:t>
            </a:r>
            <a:endParaRPr lang="sr-Latn-BA" sz="2400" dirty="0"/>
          </a:p>
          <a:p>
            <a:pPr marL="0" indent="0">
              <a:buNone/>
            </a:pPr>
            <a:r>
              <a:rPr sz="2400" dirty="0"/>
              <a:t>Presudu kojom se optužba odbija sud će izreći:</a:t>
            </a:r>
            <a:endParaRPr sz="2400" dirty="0"/>
          </a:p>
          <a:p>
            <a:pPr marL="0" indent="0">
              <a:buNone/>
            </a:pPr>
            <a:r>
              <a:rPr sz="2400" dirty="0"/>
              <a:t>d) ako je optuženi </a:t>
            </a:r>
            <a:r>
              <a:rPr sz="2400" u="sng" dirty="0"/>
              <a:t>za isto djelo</a:t>
            </a:r>
            <a:r>
              <a:rPr sz="2400" dirty="0"/>
              <a:t> već pravo</a:t>
            </a:r>
            <a:r>
              <a:rPr lang="sr-Latn-BA" sz="2400" dirty="0"/>
              <a:t>snažno</a:t>
            </a:r>
            <a:r>
              <a:rPr sz="2400" dirty="0"/>
              <a:t> osuđen, oslobođen od optužbe ili je postupak protiv njega rješenjem pravo</a:t>
            </a:r>
            <a:r>
              <a:rPr lang="sr-Latn-BA" sz="2400" dirty="0"/>
              <a:t>snažno</a:t>
            </a:r>
            <a:r>
              <a:rPr sz="2400" dirty="0"/>
              <a:t> obustavljen</a:t>
            </a:r>
            <a:r>
              <a:rPr lang="sr-Latn-BA" sz="2400" dirty="0"/>
              <a:t>...</a:t>
            </a:r>
            <a:endParaRPr lang="sr-Latn-BA"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18434" name="Title 18433"/>
          <p:cNvSpPr>
            <a:spLocks noGrp="1"/>
          </p:cNvSpPr>
          <p:nvPr>
            <p:ph type="title"/>
          </p:nvPr>
        </p:nvSpPr>
        <p:spPr/>
        <p:txBody>
          <a:bodyPr anchor="ctr"/>
          <a:p>
            <a:r>
              <a:rPr sz="3200" dirty="0"/>
              <a:t>Odluka Ustavnog suda BiH </a:t>
            </a:r>
            <a:br>
              <a:rPr sz="3200" dirty="0"/>
            </a:br>
            <a:r>
              <a:rPr sz="3200" dirty="0"/>
              <a:t>broj AP 2373/08 od 21.12.2010.</a:t>
            </a:r>
            <a:endParaRPr sz="3200" dirty="0"/>
          </a:p>
        </p:txBody>
      </p:sp>
      <p:sp>
        <p:nvSpPr>
          <p:cNvPr id="18435" name="Text Placeholder 18434"/>
          <p:cNvSpPr>
            <a:spLocks noGrp="1"/>
          </p:cNvSpPr>
          <p:nvPr>
            <p:ph type="body" idx="1"/>
          </p:nvPr>
        </p:nvSpPr>
        <p:spPr>
          <a:xfrm>
            <a:off x="750570" y="1608455"/>
            <a:ext cx="7936230" cy="4522470"/>
          </a:xfrm>
        </p:spPr>
        <p:txBody>
          <a:bodyPr/>
          <a:p>
            <a:pPr marL="0" indent="0">
              <a:lnSpc>
                <a:spcPct val="80000"/>
              </a:lnSpc>
              <a:buNone/>
            </a:pPr>
            <a:r>
              <a:rPr sz="1800" dirty="0"/>
              <a:t>“5. Apelant smatra da je u njegovom slučaju povrijeđeno načelo </a:t>
            </a:r>
            <a:r>
              <a:rPr sz="1800" i="1" dirty="0"/>
              <a:t>ne bis in idem </a:t>
            </a:r>
            <a:r>
              <a:rPr sz="1800" dirty="0"/>
              <a:t>jer je prekršajno odgovarao i</a:t>
            </a:r>
            <a:r>
              <a:rPr sz="1800" i="1" dirty="0"/>
              <a:t> </a:t>
            </a:r>
            <a:r>
              <a:rPr sz="1800" dirty="0"/>
              <a:t>pravosnažno oglašen krivim </a:t>
            </a:r>
            <a:r>
              <a:rPr sz="1800" u="sng" dirty="0"/>
              <a:t>za isti događaj</a:t>
            </a:r>
            <a:r>
              <a:rPr sz="1800" dirty="0"/>
              <a:t>. U vezi s tim ističe da je u prekršajnom postupku utvrđeno da je učestvovao u saobraćajnoj nesreći, te da je tom prilikom utvrđen procenat alkohola u krvi, pa je kažnjen na temelju člana 174. stav 1. Zakona o osnovima bezbjednosti saobraćaja za što mu je izrečena novčana kazna i mjera sigurnosti zabrane upravljanja motornim vozilom dva mjeseca uslovno. Međutim, u krivičnom postupku mu je, uz pozivanje na istu zakonsku odredbu, izrečena kazna zatvora, te ista mjera sigurnosti ali u trajanju od tri mjeseca bezuslovno...” </a:t>
            </a:r>
            <a:endParaRPr sz="1800" dirty="0"/>
          </a:p>
          <a:p>
            <a:pPr marL="0" indent="0">
              <a:lnSpc>
                <a:spcPct val="80000"/>
              </a:lnSpc>
              <a:buNone/>
            </a:pPr>
            <a:r>
              <a:rPr sz="1800" dirty="0"/>
              <a:t>“18. Imajući u vidu obrazloženja presuda koje se osporavaju apelacijom, prema mišljenju Ustavnog suda, proizilazi da se nisu vodila dva postupka za jedan delikt, već da se </a:t>
            </a:r>
            <a:r>
              <a:rPr sz="1800" u="sng" dirty="0"/>
              <a:t>u apelantovim radnjama stječu obilježja nedopuštenog ponašanja koja povlače odgovornost po dva osnova (prekršajnom i krivičnom) koja su neovisna jedna o drugom</a:t>
            </a:r>
            <a:r>
              <a:rPr sz="1800" dirty="0"/>
              <a:t>. Zbog toga je apelant za prekršaj odgovarao pred nadležnim sudom uz primjenu Zakona o osnovima bezbjednosti saobraćaja, a za krivično djelo pred nadležnim sudom uz primjenu Zakona o krivičnom postupku i Krivičnog zakona, pa slijedi da osporene presude ne krše princip </a:t>
            </a:r>
            <a:r>
              <a:rPr sz="1800" i="1" dirty="0"/>
              <a:t>ne bis in idem.”</a:t>
            </a:r>
            <a:endParaRPr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46082" name="Title 46081"/>
          <p:cNvSpPr>
            <a:spLocks noGrp="1"/>
          </p:cNvSpPr>
          <p:nvPr>
            <p:ph type="title"/>
          </p:nvPr>
        </p:nvSpPr>
        <p:spPr>
          <a:xfrm>
            <a:off x="457200" y="278130"/>
            <a:ext cx="8229600" cy="899160"/>
          </a:xfrm>
        </p:spPr>
        <p:txBody>
          <a:bodyPr anchor="ctr"/>
          <a:p>
            <a:r>
              <a:rPr sz="2800" dirty="0"/>
              <a:t>Primjena “mjerila Engel” </a:t>
            </a:r>
            <a:br>
              <a:rPr sz="2800" dirty="0"/>
            </a:br>
            <a:r>
              <a:rPr sz="2800" dirty="0"/>
              <a:t>u praksi </a:t>
            </a:r>
            <a:r>
              <a:rPr lang="sr-Latn-BA" sz="2800" dirty="0"/>
              <a:t>Osnovnog suda u Bijeljini</a:t>
            </a:r>
            <a:endParaRPr lang="sr-Latn-BA" sz="2800" dirty="0"/>
          </a:p>
        </p:txBody>
      </p:sp>
      <p:sp>
        <p:nvSpPr>
          <p:cNvPr id="46083" name="Text Placeholder 46082"/>
          <p:cNvSpPr>
            <a:spLocks noGrp="1"/>
          </p:cNvSpPr>
          <p:nvPr>
            <p:ph type="body" idx="1"/>
          </p:nvPr>
        </p:nvSpPr>
        <p:spPr>
          <a:xfrm>
            <a:off x="303530" y="1290955"/>
            <a:ext cx="8383270" cy="4839970"/>
          </a:xfrm>
        </p:spPr>
        <p:txBody>
          <a:bodyPr/>
          <a:p>
            <a:pPr marL="0" indent="0">
              <a:lnSpc>
                <a:spcPct val="80000"/>
              </a:lnSpc>
              <a:buNone/>
            </a:pPr>
            <a:r>
              <a:rPr sz="1800" dirty="0"/>
              <a:t>predmet broj 80 0 K 001292 08 K od 10.03.2011. godine, sudije Sladić Marinka u predmetu optuženog Krsmanović Steve i Klasanović Slaviše zbog krivičnog djela tjelesna povreda iz lana 155. stav 1. a u vezi sa članom 23. Krivičnog zakona RS gdje je postupajući sudija odbio optužbu protiv optuženog navodeći u obrazloženju predmetne presude da je jedan od temeljnih ustavnih principa da se nikome ne može ponovo suditi niti ga se može kazniti u krivičnom postupku za djelo za koje je već pravosnažno osuđen ili oslobođen u skladu sa zakonom, navodeći da je ovaj princip sadržan i u člana 297. stav 1. tačka g. Zakona o krivičnom postupku RS kojim je određeno da će sud donijeti presudu kojom se optužba odbija ako je optuženi za isto djelo već pravosnažno osuđen, oslobođen od optužbe ili je postupak protiv njega rješenjem pravosnažno obustavljen, a nakon što su optuženi u završnoj riječi istakli da su već pravosnažno osuđeni za navedeno djelo u prekršajnom postupku. Protiv navedene presude žalbu je u zakonskom roku izjavio okružni tužilac u Bijeljini zbog bitnih povreda odredaba krivičnog postupka tražeći da se pobijana presuda ukine i odredi održavanje pretresa ili ista preinači i optuženi oglase krivim za učinjeno krivično djelo, da bi Okružni sud u Bijeljini u predmetu broj 80 0 K 001292 1 Kž od 07.06.2011. godine odbio predmetnu žalbu kao neosnovanu i potvrdio presudu Osnovnog suda u Bijeljini navodeći kao argument u obrazloženju da je članom 2. Ustava BiH Evropska konvencija o zaštiti ljudskih prava i osnovnih sloboda prihvaćena kao jedan od najznačajnijih dokumenata za zaštitu ljudskih prava i sloboda, te da je istoj dat prioritet nad svim domaćim zakonima, te se shodno tome sve pravosudne institucije moraju prilagoditi stanovištima Evropskog suda za ljudska prava u Strazburu</a:t>
            </a:r>
            <a:endParaRPr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3" name="Content Placeholder 2"/>
          <p:cNvSpPr>
            <a:spLocks noGrp="1"/>
          </p:cNvSpPr>
          <p:nvPr>
            <p:ph idx="1"/>
          </p:nvPr>
        </p:nvSpPr>
        <p:spPr/>
        <p:txBody>
          <a:bodyPr/>
          <a:p>
            <a:pPr marL="0" indent="0">
              <a:buNone/>
            </a:pPr>
            <a:r>
              <a:rPr lang="sr-Latn-BA" altLang="en-US" sz="2000">
                <a:solidFill>
                  <a:schemeClr val="tx1"/>
                </a:solidFill>
                <a:uFillTx/>
              </a:rPr>
              <a:t>Okružni sud u Bijeljini je u prethodno navedenoj presudi </a:t>
            </a:r>
            <a:r>
              <a:rPr lang="en-US" sz="2000">
                <a:solidFill>
                  <a:schemeClr val="tx1"/>
                </a:solidFill>
                <a:uFillTx/>
              </a:rPr>
              <a:t>odbacio jedan od ožalbenih razloga okružnog tužioca u Bijeljini da je pomenuta presuda Evropskog suda za ljudska prava na osnovu čijeg stava je donijeta predmetna presuda protivna domaćem okruženju.</a:t>
            </a:r>
            <a:endParaRPr lang="en-US" sz="2000">
              <a:solidFill>
                <a:schemeClr val="tx1"/>
              </a:solidFill>
              <a:uFillTx/>
            </a:endParaRPr>
          </a:p>
          <a:p>
            <a:pPr marL="0" indent="0">
              <a:buNone/>
            </a:pPr>
            <a:endParaRPr lang="en-US" sz="2000">
              <a:solidFill>
                <a:schemeClr val="tx1"/>
              </a:solidFill>
              <a:uFillTx/>
            </a:endParaRPr>
          </a:p>
          <a:p>
            <a:pPr marL="0" indent="0">
              <a:buNone/>
            </a:pPr>
            <a:r>
              <a:rPr lang="en-US" sz="2000">
                <a:solidFill>
                  <a:schemeClr val="tx1"/>
                </a:solidFill>
                <a:uFillTx/>
              </a:rPr>
              <a:t>Kao primjer navedene prakse mogu se još pogledati presude Osnovnog suda u Bijeljini broj 80 1 Pr 009352 13 Pr od 25.03.2014. godine i presuda Okružnog suda u Bijeljini broj 80 0 K 049297 19 Kž 2 od 03.09.2019. godine.</a:t>
            </a:r>
            <a:endParaRPr lang="en-US" sz="2000">
              <a:solidFill>
                <a:schemeClr val="tx1"/>
              </a:solidFill>
              <a:uFillTx/>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2" name="Title 1"/>
          <p:cNvSpPr>
            <a:spLocks noGrp="1"/>
          </p:cNvSpPr>
          <p:nvPr>
            <p:ph type="title"/>
          </p:nvPr>
        </p:nvSpPr>
        <p:spPr>
          <a:xfrm>
            <a:off x="505460" y="278130"/>
            <a:ext cx="8181340" cy="605790"/>
          </a:xfrm>
        </p:spPr>
        <p:txBody>
          <a:bodyPr/>
          <a:p>
            <a:r>
              <a:rPr lang="en-US" sz="2400">
                <a:solidFill>
                  <a:schemeClr val="tx2"/>
                </a:solidFill>
                <a:uFillTx/>
              </a:rPr>
              <a:t>Najčešći slučajevi prekršaja sa elementima krivičnog djela</a:t>
            </a:r>
            <a:endParaRPr lang="en-US" sz="2400">
              <a:solidFill>
                <a:schemeClr val="tx2"/>
              </a:solidFill>
              <a:uFillTx/>
            </a:endParaRPr>
          </a:p>
        </p:txBody>
      </p:sp>
      <p:sp>
        <p:nvSpPr>
          <p:cNvPr id="3" name="Content Placeholder 2"/>
          <p:cNvSpPr>
            <a:spLocks noGrp="1"/>
          </p:cNvSpPr>
          <p:nvPr>
            <p:ph idx="1"/>
          </p:nvPr>
        </p:nvSpPr>
        <p:spPr>
          <a:xfrm>
            <a:off x="392430" y="883920"/>
            <a:ext cx="8294370" cy="5247005"/>
          </a:xfrm>
        </p:spPr>
        <p:txBody>
          <a:bodyPr/>
          <a:p>
            <a:pPr marL="0" indent="0">
              <a:buNone/>
            </a:pPr>
            <a:r>
              <a:rPr lang="en-US" sz="1800">
                <a:solidFill>
                  <a:schemeClr val="tx1"/>
                </a:solidFill>
                <a:uFillTx/>
              </a:rPr>
              <a:t>Problem dvostrukog vođenja postupaka je najčešće uzrokovan nedostatkom saradnje organa gonjenja, a prekršajni je postupak po svojoj prirodi jednostavniji pa samim time brži i zbog toga efikasniji, a što pravi poseban problem kod primjene načela zabrane dvostrukog suđenja. Uz to i sam paralelizam postupaka znači povredu načela ne bis in idem.</a:t>
            </a:r>
            <a:endParaRPr lang="en-US" sz="1800">
              <a:solidFill>
                <a:schemeClr val="tx1"/>
              </a:solidFill>
              <a:uFillTx/>
            </a:endParaRPr>
          </a:p>
          <a:p>
            <a:pPr marL="0" indent="0">
              <a:buNone/>
            </a:pPr>
            <a:r>
              <a:rPr lang="en-US" sz="1800">
                <a:solidFill>
                  <a:schemeClr val="tx1"/>
                </a:solidFill>
                <a:uFillTx/>
              </a:rPr>
              <a:t>Postupci u kojima često dolazi do preklapanja  iz prakse Osnovnog suda u Bijeljini su:</a:t>
            </a:r>
            <a:endParaRPr lang="en-US" sz="1800">
              <a:solidFill>
                <a:schemeClr val="tx1"/>
              </a:solidFill>
              <a:uFillTx/>
            </a:endParaRPr>
          </a:p>
          <a:p>
            <a:pPr marL="0" indent="0">
              <a:buNone/>
            </a:pPr>
            <a:r>
              <a:rPr lang="sr-Latn-BA" altLang="en-US" sz="1800">
                <a:solidFill>
                  <a:schemeClr val="tx1"/>
                </a:solidFill>
                <a:uFillTx/>
              </a:rPr>
              <a:t>Prekršaji iz oblasti poreza, prekršaji iz oblasti carina, prekršaji iz oblasti privrede, Zakona o javnom redu i miru, prekršaji iz oblasti saobraćaja, prekršaji iz Zakona o šumama a naročito izraženo je kod prekršaja iz oblasti Zakona o zaštiti od nasilja u porodiciu u kome je u više navrata pokušavano da se predmetni pravni problem riješi izmjenom propisa, a što je rezultiralo donošenjem Zakona o izmjenama i dopunama zakona o zaštiti od nasilja u porodici („Službeni glasnik RS“ 102/12, 10/13 i 82/15) a koje izmjene i dopune su objavljene u „Službenom glasniku RS“ broj 84/19, a iste će stupiti na snagu </a:t>
            </a:r>
            <a:endParaRPr lang="sr-Latn-BA" altLang="en-US" sz="1800">
              <a:solidFill>
                <a:schemeClr val="tx1"/>
              </a:solidFill>
              <a:uFillTx/>
            </a:endParaRPr>
          </a:p>
          <a:p>
            <a:pPr marL="0" indent="0">
              <a:buNone/>
            </a:pPr>
            <a:r>
              <a:rPr lang="sr-Latn-BA" altLang="en-US" sz="1800">
                <a:solidFill>
                  <a:schemeClr val="tx1"/>
                </a:solidFill>
                <a:uFillTx/>
              </a:rPr>
              <a:t>01.05.2020.godine kojim izmjenama je ukinuta sankcija ukrivičnopravnom smislu u prekršajnom postupku i kao sankcije su ostale samo zaštitne mjere koje se izriču u cilju zaštite žrtve nasilja a ne sa namjerom da kazne počinioca tako da se protiv istog može voditi krivični postupak a da se ne povrijedi načelo zabrane dvostrukog suđenja čime se izbjegava pravni dualizam u ovoj oblasti. </a:t>
            </a:r>
            <a:endParaRPr lang="sr-Latn-BA" altLang="en-US" sz="1800">
              <a:solidFill>
                <a:schemeClr val="tx1"/>
              </a:solidFill>
              <a:uFillTx/>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2" name="Title 1"/>
          <p:cNvSpPr>
            <a:spLocks noGrp="1"/>
          </p:cNvSpPr>
          <p:nvPr>
            <p:ph type="title"/>
          </p:nvPr>
        </p:nvSpPr>
        <p:spPr/>
        <p:txBody>
          <a:bodyPr/>
          <a:p>
            <a:r>
              <a:rPr lang="sr-Latn-BA" altLang="en-US" sz="2400">
                <a:solidFill>
                  <a:schemeClr val="tx2"/>
                </a:solidFill>
                <a:uFillTx/>
              </a:rPr>
              <a:t>Zaključak</a:t>
            </a:r>
            <a:endParaRPr lang="sr-Latn-BA" altLang="en-US" sz="2400">
              <a:solidFill>
                <a:schemeClr val="tx2"/>
              </a:solidFill>
              <a:uFillTx/>
            </a:endParaRPr>
          </a:p>
        </p:txBody>
      </p:sp>
      <p:sp>
        <p:nvSpPr>
          <p:cNvPr id="3" name="Content Placeholder 2"/>
          <p:cNvSpPr>
            <a:spLocks noGrp="1"/>
          </p:cNvSpPr>
          <p:nvPr>
            <p:ph idx="1"/>
          </p:nvPr>
        </p:nvSpPr>
        <p:spPr>
          <a:xfrm>
            <a:off x="368300" y="1087120"/>
            <a:ext cx="8318500" cy="5043805"/>
          </a:xfrm>
        </p:spPr>
        <p:txBody>
          <a:bodyPr/>
          <a:p>
            <a:pPr marL="0" indent="0">
              <a:buNone/>
            </a:pPr>
            <a:r>
              <a:rPr lang="en-US" sz="1800">
                <a:solidFill>
                  <a:schemeClr val="tx1"/>
                </a:solidFill>
                <a:uFillTx/>
              </a:rPr>
              <a:t>Ustav Bosne i Hercegovine preuzimanjem Evropske konvencije o ljudskim pravima i osnovnim slobodama preuzeo i zabranu dvostrukog suđenja t</a:t>
            </a:r>
            <a:r>
              <a:rPr lang="sr-Latn-BA" altLang="en-US" sz="1800">
                <a:solidFill>
                  <a:schemeClr val="tx1"/>
                </a:solidFill>
                <a:uFillTx/>
              </a:rPr>
              <a:t>ako</a:t>
            </a:r>
            <a:r>
              <a:rPr lang="en-US" sz="1800">
                <a:solidFill>
                  <a:schemeClr val="tx1"/>
                </a:solidFill>
                <a:uFillTx/>
              </a:rPr>
              <a:t> da je ta zabrana preuzeta </a:t>
            </a:r>
            <a:r>
              <a:rPr lang="sr-Latn-BA" altLang="en-US" sz="1800">
                <a:solidFill>
                  <a:schemeClr val="tx1"/>
                </a:solidFill>
                <a:uFillTx/>
              </a:rPr>
              <a:t>i </a:t>
            </a:r>
            <a:r>
              <a:rPr lang="en-US" sz="1800">
                <a:solidFill>
                  <a:schemeClr val="tx1"/>
                </a:solidFill>
                <a:uFillTx/>
              </a:rPr>
              <a:t>Ustavima entiteta i svim zakonskim rješenjima Bosne i Hercegovine iz krivičnopravne i prekršajnopravne oblasti</a:t>
            </a:r>
            <a:r>
              <a:rPr lang="sr-Latn-BA" altLang="en-US" sz="1800">
                <a:solidFill>
                  <a:schemeClr val="tx1"/>
                </a:solidFill>
                <a:uFillTx/>
              </a:rPr>
              <a:t>.</a:t>
            </a:r>
            <a:endParaRPr lang="sr-Latn-BA" altLang="en-US" sz="1800">
              <a:solidFill>
                <a:schemeClr val="tx1"/>
              </a:solidFill>
              <a:uFillTx/>
            </a:endParaRPr>
          </a:p>
          <a:p>
            <a:pPr marL="0" indent="0">
              <a:buNone/>
            </a:pPr>
            <a:r>
              <a:rPr lang="sr-Latn-BA" altLang="en-US" sz="1800">
                <a:solidFill>
                  <a:schemeClr val="tx1"/>
                </a:solidFill>
                <a:uFillTx/>
              </a:rPr>
              <a:t>Osnovni problem koji se javlja i dalje u Bosni i Hercegovini i Republici Srpskoj je što je kroz mnoga zakonska rješenja ostao neriješen pravni dualizam jer mnogi od pozitivnih zakona i dalje za iste ili slične protivpravne radnje propisuje uporedo prekršajno i krivično gonjenje.</a:t>
            </a:r>
            <a:endParaRPr lang="sr-Latn-BA" altLang="en-US" sz="1800">
              <a:solidFill>
                <a:schemeClr val="tx1"/>
              </a:solidFill>
              <a:uFillTx/>
            </a:endParaRPr>
          </a:p>
          <a:p>
            <a:pPr marL="0" indent="0">
              <a:buNone/>
            </a:pPr>
            <a:r>
              <a:rPr lang="sr-Latn-BA" altLang="en-US" sz="1800">
                <a:solidFill>
                  <a:schemeClr val="tx1"/>
                </a:solidFill>
                <a:uFillTx/>
              </a:rPr>
              <a:t> Ovakva zakonska rješenja traže na svakoj poziciji od lica koja su ovlaštena za pokretanje bilo prekršajnog ili krivičnog postupka vrhunska pravna znanja, veliko iskustvo i senzibilitet da se razlikuju i prepoznaju krivična i prekršajna djela te da se definitivno odluče koje gonjenje će preduzeti. </a:t>
            </a:r>
            <a:endParaRPr lang="sr-Latn-BA" altLang="en-US" sz="1800">
              <a:solidFill>
                <a:schemeClr val="tx1"/>
              </a:solidFill>
              <a:uFillTx/>
            </a:endParaRPr>
          </a:p>
          <a:p>
            <a:pPr marL="0" indent="0">
              <a:buNone/>
            </a:pPr>
            <a:r>
              <a:rPr lang="sr-Latn-BA" altLang="en-US" sz="1800">
                <a:solidFill>
                  <a:schemeClr val="tx1"/>
                </a:solidFill>
                <a:uFillTx/>
              </a:rPr>
              <a:t>U praksi nije izvršena dovoljna edukacija organa gonjenja i nije postignut potreban stepen samostalnosti kod organa ovlaštenih za gonjenje kako bi se isti samostalno, bez posljedice mogli odlučiti o kojem djelu se radi, tako da se gotovo redovno dešava da ovlašteni organi podnose i prekršajnu i krivičnu prijavu kako bi bili sigurni da će u jednom od tih postupaka ostvariti željeni rezultat, a što najčešće i dovodi do zabrane dvostrukog suđenja</a:t>
            </a:r>
            <a:endParaRPr lang="sr-Latn-BA" altLang="en-US" sz="1800">
              <a:solidFill>
                <a:schemeClr val="tx1"/>
              </a:solidFill>
              <a:uFillTx/>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25602" name="Title 25601"/>
          <p:cNvSpPr>
            <a:spLocks noGrp="1"/>
          </p:cNvSpPr>
          <p:nvPr>
            <p:ph type="title"/>
          </p:nvPr>
        </p:nvSpPr>
        <p:spPr/>
        <p:txBody>
          <a:bodyPr anchor="ctr"/>
          <a:p>
            <a:r>
              <a:rPr sz="2400" dirty="0">
                <a:solidFill>
                  <a:schemeClr val="tx2"/>
                </a:solidFill>
                <a:uFillTx/>
              </a:rPr>
              <a:t>Shvatanje pojma “krivični postupak” </a:t>
            </a:r>
            <a:br>
              <a:rPr sz="2400" dirty="0">
                <a:solidFill>
                  <a:schemeClr val="tx2"/>
                </a:solidFill>
                <a:uFillTx/>
              </a:rPr>
            </a:br>
            <a:r>
              <a:rPr sz="2400" dirty="0">
                <a:solidFill>
                  <a:schemeClr val="tx2"/>
                </a:solidFill>
                <a:uFillTx/>
              </a:rPr>
              <a:t>u smislu člana 4. Protokola 7 uz EKLJP</a:t>
            </a:r>
            <a:endParaRPr sz="2400" dirty="0">
              <a:solidFill>
                <a:schemeClr val="tx2"/>
              </a:solidFill>
              <a:uFillTx/>
            </a:endParaRPr>
          </a:p>
        </p:txBody>
      </p:sp>
      <p:sp>
        <p:nvSpPr>
          <p:cNvPr id="25603" name="Text Placeholder 25602"/>
          <p:cNvSpPr>
            <a:spLocks noGrp="1"/>
          </p:cNvSpPr>
          <p:nvPr>
            <p:ph type="body" idx="1"/>
          </p:nvPr>
        </p:nvSpPr>
        <p:spPr>
          <a:xfrm>
            <a:off x="457200" y="1844675"/>
            <a:ext cx="8229600" cy="4286250"/>
          </a:xfrm>
        </p:spPr>
        <p:txBody>
          <a:bodyPr/>
          <a:p>
            <a:pPr marL="0" indent="0">
              <a:lnSpc>
                <a:spcPct val="90000"/>
              </a:lnSpc>
              <a:buNone/>
            </a:pPr>
            <a:r>
              <a:rPr sz="1800" dirty="0">
                <a:sym typeface="+mn-ea"/>
              </a:rPr>
              <a:t>(član 4. Protokola 7 uz EKLJP)</a:t>
            </a:r>
            <a:endParaRPr sz="1800" dirty="0">
              <a:solidFill>
                <a:schemeClr val="tx1"/>
              </a:solidFill>
              <a:uFillTx/>
            </a:endParaRPr>
          </a:p>
          <a:p>
            <a:pPr marL="0" indent="0">
              <a:lnSpc>
                <a:spcPct val="90000"/>
              </a:lnSpc>
              <a:buNone/>
            </a:pPr>
            <a:r>
              <a:rPr sz="1800" dirty="0">
                <a:uFillTx/>
                <a:sym typeface="+mn-ea"/>
              </a:rPr>
              <a:t>“1. Nikome se ne može suditi niti se može ponovo kazniti </a:t>
            </a:r>
            <a:r>
              <a:rPr sz="1800" u="sng" dirty="0">
                <a:uFillTx/>
                <a:sym typeface="+mn-ea"/>
              </a:rPr>
              <a:t>u krivičnom postupku</a:t>
            </a:r>
            <a:r>
              <a:rPr sz="1800" dirty="0">
                <a:uFillTx/>
                <a:sym typeface="+mn-ea"/>
              </a:rPr>
              <a:t> u nadležnosti iste države za djelo zbog koga je već bio pravosnažno oslobođen ili osuđen u skladu sa zakonom </a:t>
            </a:r>
            <a:r>
              <a:rPr sz="1800" u="sng" dirty="0">
                <a:uFillTx/>
                <a:sym typeface="+mn-ea"/>
              </a:rPr>
              <a:t>i krivičnim postupkom</a:t>
            </a:r>
            <a:r>
              <a:rPr sz="1800" dirty="0">
                <a:uFillTx/>
                <a:sym typeface="+mn-ea"/>
              </a:rPr>
              <a:t> te države.</a:t>
            </a:r>
            <a:endParaRPr sz="1800" dirty="0">
              <a:solidFill>
                <a:schemeClr val="tx1"/>
              </a:solidFill>
              <a:uFillTx/>
            </a:endParaRPr>
          </a:p>
          <a:p>
            <a:pPr marL="0" indent="0">
              <a:lnSpc>
                <a:spcPct val="90000"/>
              </a:lnSpc>
              <a:buNone/>
            </a:pPr>
            <a:r>
              <a:rPr sz="1800" dirty="0">
                <a:uFillTx/>
                <a:sym typeface="+mn-ea"/>
              </a:rPr>
              <a:t>2. Odredbe prethodnog stava ne spriječavaju obnovu postupka </a:t>
            </a:r>
            <a:r>
              <a:rPr sz="1800" u="sng" dirty="0">
                <a:uFillTx/>
                <a:sym typeface="+mn-ea"/>
              </a:rPr>
              <a:t>u skladu sa zakonom i krivičnim postupkom date države</a:t>
            </a:r>
            <a:r>
              <a:rPr sz="1800" dirty="0">
                <a:uFillTx/>
                <a:sym typeface="+mn-ea"/>
              </a:rPr>
              <a:t>, ako postoje dokazi o novim ili novootkrivrnim činjenicama, ili ako je u ranijem postupku došlo do bitne povrede koja je mogla da utiče na njegov ishod.</a:t>
            </a:r>
            <a:endParaRPr sz="1800" dirty="0">
              <a:solidFill>
                <a:schemeClr val="tx1"/>
              </a:solidFill>
              <a:uFillTx/>
            </a:endParaRPr>
          </a:p>
          <a:p>
            <a:pPr marL="0" indent="0">
              <a:buNone/>
            </a:pPr>
            <a:r>
              <a:rPr sz="1800" u="sng" dirty="0">
                <a:solidFill>
                  <a:schemeClr val="tx1"/>
                </a:solidFill>
                <a:uFillTx/>
              </a:rPr>
              <a:t>Pojam “krivični postupak”</a:t>
            </a:r>
            <a:r>
              <a:rPr sz="1800" dirty="0">
                <a:solidFill>
                  <a:schemeClr val="tx1"/>
                </a:solidFill>
                <a:uFillTx/>
              </a:rPr>
              <a:t> se mora tumačiti u svjetlu općih principa koji se odnose na odgovarajuće riječi </a:t>
            </a:r>
            <a:r>
              <a:rPr sz="1800" u="sng" dirty="0">
                <a:solidFill>
                  <a:schemeClr val="tx1"/>
                </a:solidFill>
                <a:uFillTx/>
              </a:rPr>
              <a:t>“optužba za krivično djelo”</a:t>
            </a:r>
            <a:r>
              <a:rPr sz="1800" dirty="0">
                <a:solidFill>
                  <a:schemeClr val="tx1"/>
                </a:solidFill>
                <a:uFillTx/>
              </a:rPr>
              <a:t> odnosno </a:t>
            </a:r>
            <a:r>
              <a:rPr sz="1800" u="sng" dirty="0">
                <a:solidFill>
                  <a:schemeClr val="tx1"/>
                </a:solidFill>
                <a:uFillTx/>
              </a:rPr>
              <a:t>“kazna”</a:t>
            </a:r>
            <a:r>
              <a:rPr sz="1800" dirty="0">
                <a:solidFill>
                  <a:schemeClr val="tx1"/>
                </a:solidFill>
                <a:uFillTx/>
              </a:rPr>
              <a:t> iz člana 6. odnosno 7. EKLJP (Muslija protiv BiH, </a:t>
            </a:r>
            <a:r>
              <a:rPr lang="en-US" altLang="x-none" sz="1800">
                <a:solidFill>
                  <a:schemeClr val="tx1"/>
                </a:solidFill>
                <a:uFillTx/>
              </a:rPr>
              <a:t>§</a:t>
            </a:r>
            <a:r>
              <a:rPr sz="1800" dirty="0">
                <a:solidFill>
                  <a:schemeClr val="tx1"/>
                </a:solidFill>
                <a:uFillTx/>
              </a:rPr>
              <a:t> 25.)</a:t>
            </a:r>
            <a:endParaRPr sz="1800" dirty="0">
              <a:solidFill>
                <a:schemeClr val="tx1"/>
              </a:solidFill>
              <a:uFillTx/>
            </a:endParaRPr>
          </a:p>
          <a:p>
            <a:pPr marL="0" indent="0">
              <a:buNone/>
            </a:pPr>
            <a:r>
              <a:rPr sz="1800" dirty="0">
                <a:solidFill>
                  <a:schemeClr val="tx1"/>
                </a:solidFill>
                <a:uFillTx/>
              </a:rPr>
              <a:t>Pravna kvalifikacija postupka prema domaćem zakonu </a:t>
            </a:r>
            <a:r>
              <a:rPr sz="1800" u="sng" dirty="0">
                <a:solidFill>
                  <a:schemeClr val="tx1"/>
                </a:solidFill>
                <a:uFillTx/>
              </a:rPr>
              <a:t>ne može biti isključivi kriterij</a:t>
            </a:r>
            <a:r>
              <a:rPr sz="1800" dirty="0">
                <a:solidFill>
                  <a:schemeClr val="tx1"/>
                </a:solidFill>
                <a:uFillTx/>
              </a:rPr>
              <a:t> za primjenu principa ne bis in idem iz člana 4. Protokola 7</a:t>
            </a:r>
            <a:endParaRPr lang="en-US" altLang="x-none" sz="1800" dirty="0">
              <a:solidFill>
                <a:schemeClr val="tx1"/>
              </a:solidFill>
              <a:uFillTx/>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3" name="Content Placeholder 2"/>
          <p:cNvSpPr>
            <a:spLocks noGrp="1"/>
          </p:cNvSpPr>
          <p:nvPr>
            <p:ph idx="1"/>
          </p:nvPr>
        </p:nvSpPr>
        <p:spPr>
          <a:xfrm>
            <a:off x="269875" y="471170"/>
            <a:ext cx="8547100" cy="6216015"/>
          </a:xfrm>
        </p:spPr>
        <p:txBody>
          <a:bodyPr/>
          <a:p>
            <a:pPr marL="0" indent="0">
              <a:buNone/>
            </a:pPr>
            <a:r>
              <a:rPr lang="sr-Latn-BA" altLang="en-US" sz="1800">
                <a:solidFill>
                  <a:schemeClr val="tx1"/>
                </a:solidFill>
                <a:uFillTx/>
              </a:rPr>
              <a:t>P</a:t>
            </a:r>
            <a:r>
              <a:rPr lang="en-US" sz="1800">
                <a:solidFill>
                  <a:schemeClr val="tx1"/>
                </a:solidFill>
                <a:uFillTx/>
              </a:rPr>
              <a:t>otrebno </a:t>
            </a:r>
            <a:r>
              <a:rPr lang="sr-Latn-BA" altLang="en-US" sz="1800">
                <a:solidFill>
                  <a:schemeClr val="tx1"/>
                </a:solidFill>
                <a:uFillTx/>
              </a:rPr>
              <a:t>je </a:t>
            </a:r>
            <a:r>
              <a:rPr lang="en-US" sz="1800">
                <a:solidFill>
                  <a:schemeClr val="tx1"/>
                </a:solidFill>
                <a:uFillTx/>
              </a:rPr>
              <a:t>izvršiti kodifikaciju svih zakona koji predviđaju djela iz oblasti prekršajne i krivične odgovornosti, kako bi se tačno odredilo šta je biće djela prekršaja a šta je biće krivičnog djela i kako u budućim slučajevima ne bi moglo dolaziti do povrede predmetnog načela. </a:t>
            </a:r>
            <a:endParaRPr lang="en-US" sz="1800">
              <a:solidFill>
                <a:schemeClr val="tx1"/>
              </a:solidFill>
              <a:uFillTx/>
            </a:endParaRPr>
          </a:p>
          <a:p>
            <a:pPr marL="0" indent="0">
              <a:buNone/>
            </a:pPr>
            <a:r>
              <a:rPr lang="en-US" sz="1800">
                <a:solidFill>
                  <a:schemeClr val="tx1"/>
                </a:solidFill>
                <a:uFillTx/>
              </a:rPr>
              <a:t>Pošto je to ogroman posao koji zahtijeva dosta vremena i sredstava, u međuvremenu je potrebno donijeti propise u kojima bi se jasno propisala koordinacija postupanja između ovlaštenih organa i nadležnih tužilaštava, kao i između nadležnih ovlaštenih organa međusobno, kako bi se mogla tačno odrediti kvalifikacija predmetnog događaja, pa barem za teže oblike djela prekršaja, da li je to djelo prekršaj ili krivično djelo.</a:t>
            </a:r>
            <a:endParaRPr lang="en-US" sz="1800">
              <a:solidFill>
                <a:schemeClr val="tx1"/>
              </a:solidFill>
              <a:uFillTx/>
            </a:endParaRPr>
          </a:p>
          <a:p>
            <a:pPr marL="0" indent="0">
              <a:buNone/>
            </a:pPr>
            <a:r>
              <a:rPr lang="sr-Latn-BA" altLang="en-US" sz="1800">
                <a:solidFill>
                  <a:schemeClr val="tx1"/>
                </a:solidFill>
                <a:uFillTx/>
              </a:rPr>
              <a:t>O</a:t>
            </a:r>
            <a:r>
              <a:rPr lang="en-US" sz="1800">
                <a:solidFill>
                  <a:schemeClr val="tx1"/>
                </a:solidFill>
                <a:uFillTx/>
              </a:rPr>
              <a:t>va komunikacija između ovlaštenog organa i tužioca i između </a:t>
            </a:r>
            <a:r>
              <a:rPr lang="sr-Latn-BA" altLang="en-US" sz="1800">
                <a:solidFill>
                  <a:schemeClr val="tx1"/>
                </a:solidFill>
                <a:uFillTx/>
              </a:rPr>
              <a:t>ovlaštenih organa</a:t>
            </a:r>
            <a:r>
              <a:rPr lang="en-US" sz="1800">
                <a:solidFill>
                  <a:schemeClr val="tx1"/>
                </a:solidFill>
                <a:uFillTx/>
              </a:rPr>
              <a:t> samih</a:t>
            </a:r>
            <a:r>
              <a:rPr lang="sr-Latn-BA" altLang="en-US" sz="1800">
                <a:solidFill>
                  <a:schemeClr val="tx1"/>
                </a:solidFill>
                <a:uFillTx/>
              </a:rPr>
              <a:t>,</a:t>
            </a:r>
            <a:r>
              <a:rPr lang="en-US" sz="1800">
                <a:solidFill>
                  <a:schemeClr val="tx1"/>
                </a:solidFill>
                <a:uFillTx/>
              </a:rPr>
              <a:t> bi morala biti u pismenom obliku kako ne bi dolazilo do eventualnih zabluda </a:t>
            </a:r>
            <a:r>
              <a:rPr lang="sr-Latn-BA" altLang="en-US" sz="1800">
                <a:solidFill>
                  <a:schemeClr val="tx1"/>
                </a:solidFill>
                <a:uFillTx/>
              </a:rPr>
              <a:t>o biću djela zbog loše usmene komunikacije.</a:t>
            </a:r>
            <a:endParaRPr lang="sr-Latn-BA" altLang="en-US" sz="1800">
              <a:solidFill>
                <a:schemeClr val="tx1"/>
              </a:solidFill>
              <a:uFillTx/>
            </a:endParaRPr>
          </a:p>
          <a:p>
            <a:pPr marL="0" indent="0">
              <a:buNone/>
            </a:pPr>
            <a:r>
              <a:rPr lang="sr-Latn-BA" altLang="en-US" sz="1800">
                <a:solidFill>
                  <a:schemeClr val="tx1"/>
                </a:solidFill>
                <a:uFillTx/>
              </a:rPr>
              <a:t>Takođe je potrebno na nivoima entiteta ili BiH sačiniti bazu podataka o počinjenim težim krivičnim i prekršajnim djelima sa opisom bića djela i objavljenim presudama koje bi bile dostupne tužiocima i svim ovlaštenim organima i koje bi im mogle pomoći da tačnije odrede da li se u konkretnom slučaju radi o krivičnom ili djelu prekršaja ( za početak omogućiti svim pa i tužiocima da koriste ROF bazu podataka i obavezati ih da svaki put izvrše provjeru lica prije podnošenja optužnog akta) </a:t>
            </a:r>
            <a:r>
              <a:rPr lang="en-US" sz="1800">
                <a:solidFill>
                  <a:schemeClr val="tx1"/>
                </a:solidFill>
                <a:uFillTx/>
              </a:rPr>
              <a:t> </a:t>
            </a:r>
            <a:endParaRPr lang="en-US" sz="1800">
              <a:solidFill>
                <a:schemeClr val="tx1"/>
              </a:solidFill>
              <a:uFillTx/>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3" name="Content Placeholder 2"/>
          <p:cNvSpPr>
            <a:spLocks noGrp="1"/>
          </p:cNvSpPr>
          <p:nvPr>
            <p:ph idx="1"/>
          </p:nvPr>
        </p:nvSpPr>
        <p:spPr/>
        <p:txBody>
          <a:bodyPr/>
          <a:p>
            <a:pPr marL="0" indent="0">
              <a:buNone/>
            </a:pPr>
            <a:r>
              <a:rPr lang="sr-Latn-BA" altLang="en-US"/>
              <a:t>                                 </a:t>
            </a:r>
            <a:endParaRPr lang="sr-Latn-BA" altLang="en-US"/>
          </a:p>
          <a:p>
            <a:pPr marL="0" indent="0">
              <a:buNone/>
            </a:pPr>
            <a:endParaRPr lang="sr-Latn-BA" altLang="en-US"/>
          </a:p>
          <a:p>
            <a:pPr marL="0" indent="0">
              <a:buNone/>
            </a:pPr>
            <a:endParaRPr lang="sr-Latn-BA" altLang="en-US"/>
          </a:p>
          <a:p>
            <a:pPr marL="0" indent="0">
              <a:buNone/>
            </a:pPr>
            <a:r>
              <a:rPr lang="sr-Latn-BA" altLang="en-US"/>
              <a:t>                             </a:t>
            </a:r>
            <a:r>
              <a:rPr lang="sr-Latn-BA" altLang="en-US" sz="4400">
                <a:solidFill>
                  <a:schemeClr val="tx1"/>
                </a:solidFill>
                <a:uFillTx/>
              </a:rPr>
              <a:t>HVALA</a:t>
            </a:r>
            <a:endParaRPr lang="sr-Latn-BA" altLang="en-US" sz="4400">
              <a:solidFill>
                <a:schemeClr val="tx1"/>
              </a:solidFill>
              <a:uFillTx/>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12290" name="Title 12289"/>
          <p:cNvSpPr>
            <a:spLocks noGrp="1"/>
          </p:cNvSpPr>
          <p:nvPr>
            <p:ph type="title"/>
          </p:nvPr>
        </p:nvSpPr>
        <p:spPr/>
        <p:txBody>
          <a:bodyPr anchor="ctr"/>
          <a:p>
            <a:r>
              <a:rPr sz="3200" dirty="0"/>
              <a:t>Uvjeti za primjenu </a:t>
            </a:r>
            <a:br>
              <a:rPr sz="3200" dirty="0"/>
            </a:br>
            <a:r>
              <a:rPr sz="3200" dirty="0"/>
              <a:t>načela </a:t>
            </a:r>
            <a:r>
              <a:rPr sz="3200" i="1" dirty="0"/>
              <a:t>ne bis in idem</a:t>
            </a:r>
            <a:endParaRPr sz="3200" i="1" dirty="0"/>
          </a:p>
        </p:txBody>
      </p:sp>
      <p:sp>
        <p:nvSpPr>
          <p:cNvPr id="12291" name="Text Placeholder 12290"/>
          <p:cNvSpPr>
            <a:spLocks noGrp="1"/>
          </p:cNvSpPr>
          <p:nvPr>
            <p:ph type="body" idx="1"/>
          </p:nvPr>
        </p:nvSpPr>
        <p:spPr>
          <a:xfrm>
            <a:off x="774065" y="1684020"/>
            <a:ext cx="7912735" cy="4446905"/>
          </a:xfrm>
        </p:spPr>
        <p:txBody>
          <a:bodyPr/>
          <a:p>
            <a:pPr marL="0" indent="0">
              <a:buNone/>
            </a:pPr>
            <a:r>
              <a:rPr sz="2400" dirty="0"/>
              <a:t>Bis – načelo ne bis in idem se primjenjuje samo ako su oslobađajuća ili osuđujuća odluka postale pravosnažne (postoji “res judicata” tj. odluka je neopoziva jer više ne stoji na raspolaganju nikakav redovni pravni lijek ili kada su strane iscrpile takve pravne lijekove ili dozvolile da istekne rok za njih a da ih nisu iscrpile)</a:t>
            </a:r>
            <a:endParaRPr sz="2400" dirty="0"/>
          </a:p>
          <a:p>
            <a:pPr marL="0" indent="0">
              <a:buNone/>
            </a:pPr>
            <a:endParaRPr sz="2400" dirty="0"/>
          </a:p>
          <a:p>
            <a:pPr marL="0" indent="0">
              <a:buNone/>
            </a:pPr>
            <a:r>
              <a:rPr sz="2400" dirty="0"/>
              <a:t>Idem - Istovjetnost osobe i istovjetnost djela, pri čemu je bitan činjenični opis djela a ne njegova pravna kvalifikacija</a:t>
            </a:r>
            <a:endParaRPr sz="2400" dirty="0"/>
          </a:p>
          <a:p>
            <a:pPr marL="0" indent="0">
              <a:buNone/>
            </a:pPr>
            <a:endParaRP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2" name="Title 1"/>
          <p:cNvSpPr>
            <a:spLocks noGrp="1"/>
          </p:cNvSpPr>
          <p:nvPr>
            <p:ph type="title"/>
          </p:nvPr>
        </p:nvSpPr>
        <p:spPr/>
        <p:txBody>
          <a:bodyPr/>
          <a:p>
            <a:r>
              <a:rPr lang="en-US" sz="2400">
                <a:solidFill>
                  <a:schemeClr val="tx2"/>
                </a:solidFill>
                <a:uFillTx/>
              </a:rPr>
              <a:t>Pravni okvir u Bosni i Hercegovini i Republici Srpskoj</a:t>
            </a:r>
            <a:endParaRPr lang="en-US" sz="2400">
              <a:solidFill>
                <a:schemeClr val="tx2"/>
              </a:solidFill>
              <a:uFillTx/>
            </a:endParaRPr>
          </a:p>
        </p:txBody>
      </p:sp>
      <p:sp>
        <p:nvSpPr>
          <p:cNvPr id="3" name="Content Placeholder 2"/>
          <p:cNvSpPr>
            <a:spLocks noGrp="1"/>
          </p:cNvSpPr>
          <p:nvPr>
            <p:ph idx="1"/>
          </p:nvPr>
        </p:nvSpPr>
        <p:spPr>
          <a:xfrm>
            <a:off x="335915" y="1177290"/>
            <a:ext cx="8350885" cy="4953635"/>
          </a:xfrm>
        </p:spPr>
        <p:txBody>
          <a:bodyPr/>
          <a:p>
            <a:pPr marL="0" indent="0">
              <a:buNone/>
            </a:pPr>
            <a:r>
              <a:rPr lang="en-US" sz="1800">
                <a:solidFill>
                  <a:schemeClr val="tx1"/>
                </a:solidFill>
                <a:uFillTx/>
              </a:rPr>
              <a:t>USTAV BIH I USTAV RS</a:t>
            </a:r>
            <a:endParaRPr lang="en-US" sz="1800">
              <a:solidFill>
                <a:schemeClr val="tx1"/>
              </a:solidFill>
              <a:uFillTx/>
            </a:endParaRPr>
          </a:p>
          <a:p>
            <a:pPr marL="0" indent="0">
              <a:buNone/>
            </a:pPr>
            <a:r>
              <a:rPr lang="en-US" sz="1800">
                <a:solidFill>
                  <a:schemeClr val="tx1"/>
                </a:solidFill>
                <a:uFillTx/>
              </a:rPr>
              <a:t>Načelo “ Ne bis in idem”  je svoje mjesto u Ustavu Bosne i Hercegovine našlo u članu II pod nazivom “ Ljudska prava i osnovne slobode” gdje je u  tački 1 pod nazivom “Ljudska prava” navedeno da će Bosna i Hercegovina kao i oba entiteta osigurati najviši nivo međunarodno priznatih ljudskih prava i osnovnih sloboda.</a:t>
            </a:r>
            <a:endParaRPr lang="en-US" sz="1800">
              <a:solidFill>
                <a:schemeClr val="tx1"/>
              </a:solidFill>
              <a:uFillTx/>
            </a:endParaRPr>
          </a:p>
          <a:p>
            <a:pPr marL="0" indent="0">
              <a:buNone/>
            </a:pPr>
            <a:r>
              <a:rPr lang="en-US" sz="1800">
                <a:solidFill>
                  <a:schemeClr val="tx1"/>
                </a:solidFill>
                <a:uFillTx/>
              </a:rPr>
              <a:t>U istom članu tačka 2. pod nazivom “ Međunarodni standardi” predviđeno je da se Evropska konvencija za zaštitu ljudskih prava i osnovnih sloboda kao i njeni protokoli direktno primjenjuju u Bosni i Hercegovini i da ovi akti imaju prioritet u primjeni nad svim ostalim domaćim pravnim aktima. </a:t>
            </a:r>
            <a:endParaRPr lang="en-US" sz="1800">
              <a:solidFill>
                <a:schemeClr val="tx1"/>
              </a:solidFill>
              <a:uFillTx/>
            </a:endParaRPr>
          </a:p>
          <a:p>
            <a:pPr marL="0" indent="0">
              <a:buNone/>
            </a:pPr>
            <a:r>
              <a:rPr lang="en-US" sz="1800">
                <a:solidFill>
                  <a:schemeClr val="tx1"/>
                </a:solidFill>
                <a:uFillTx/>
              </a:rPr>
              <a:t>Ustav Republike Srpske je članom 16. predvidio da “Svako ima pravo na jednaku zaštitu svojih prava u postupku pred sudom i drugim državnim  organom ili organizacijom.” a članom 18. stav 1. je predvidio da se licu optuženom za krivično djelo jamči pravedno suđenje.</a:t>
            </a:r>
            <a:endParaRPr lang="en-US" sz="1800">
              <a:solidFill>
                <a:schemeClr val="tx1"/>
              </a:solidFill>
              <a:uFillTx/>
            </a:endParaRPr>
          </a:p>
          <a:p>
            <a:pPr marL="0" indent="0">
              <a:buNone/>
            </a:pPr>
            <a:r>
              <a:rPr lang="en-US" sz="1800">
                <a:solidFill>
                  <a:schemeClr val="tx1"/>
                </a:solidFill>
                <a:uFillTx/>
              </a:rPr>
              <a:t>Iz ovog je jasno da, s Obzirom na činjenicu da je Ustavom BiH Evropska konvencija o ljudskim pravima i osnovnim slobodama koja važi na čitavom području BiH, pa samim tim i na teritoriji entiteta te da se i po Ustavu BiH i po Ustavu RS primjenjuje pravo na pravično suđenje, i načelo zabrane dvostrukog suđenja direktno primjenjuje i na području Republike Srpske.</a:t>
            </a:r>
            <a:endParaRPr lang="en-US" sz="1800">
              <a:solidFill>
                <a:schemeClr val="tx1"/>
              </a:solidFill>
              <a:uFillTx/>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3" name="Content Placeholder 2"/>
          <p:cNvSpPr>
            <a:spLocks noGrp="1"/>
          </p:cNvSpPr>
          <p:nvPr>
            <p:ph idx="1"/>
          </p:nvPr>
        </p:nvSpPr>
        <p:spPr>
          <a:xfrm>
            <a:off x="506730" y="906780"/>
            <a:ext cx="8131175" cy="5215255"/>
          </a:xfrm>
        </p:spPr>
        <p:txBody>
          <a:bodyPr/>
          <a:p>
            <a:pPr marL="0" indent="0">
              <a:buNone/>
            </a:pPr>
            <a:r>
              <a:rPr lang="en-US" sz="1800">
                <a:solidFill>
                  <a:schemeClr val="tx1"/>
                </a:solidFill>
                <a:uFillTx/>
              </a:rPr>
              <a:t>Zakonski okvir primjene načela “Ne bis in idem” u BiH se ogleda kroz član 4. Zakona o krivičnom postupku BiH pod nazivom “Ne bis in idem” koji glasi “Niko ne može biti ponovo suđen za djelo za koje je već bio suđen i za koje je donesena pravosnažna sudska odluka” a navedena odredba se primjenjuje i u prekršajnom postupku po Zakonu o prekršajima Bosne i Hercegovine koji član se primjenjuje “mutatis mutandis” shodno članu 16. navedenog zakona.</a:t>
            </a:r>
            <a:endParaRPr lang="en-US" sz="1800">
              <a:solidFill>
                <a:schemeClr val="tx1"/>
              </a:solidFill>
              <a:uFillTx/>
            </a:endParaRPr>
          </a:p>
          <a:p>
            <a:pPr marL="0" indent="0">
              <a:buNone/>
            </a:pPr>
            <a:r>
              <a:rPr lang="en-US" sz="1800">
                <a:solidFill>
                  <a:schemeClr val="tx1"/>
                </a:solidFill>
                <a:uFillTx/>
              </a:rPr>
              <a:t>Slična situacija je i u zakonskoj regulativi Republike Srpske koji zabranu dvostrukog suđenja propisuje takođe u članu 4. Zakon o krivičnom postupku Republike Srpske koji glasi “Niko ne može biti ponovo suđen za djelo za koje je već bio osuđen pred sudom i za koje je donesena pravosnažna sudska odluka” </a:t>
            </a:r>
            <a:r>
              <a:rPr lang="sr-Latn-BA" altLang="en-US" sz="1800">
                <a:solidFill>
                  <a:schemeClr val="tx1"/>
                </a:solidFill>
                <a:uFillTx/>
              </a:rPr>
              <a:t>kao i kroz član 297. stav 1. tačka đ) kojim je određeno da će sud donijeti presudu kojom se optužba odbija ako je optuženi za isto djelo već pravosnažno osuđen, oslobođen od optužbe ili je postupak protiv njega rješenjem pravosnažno obustavljen a ta zabrana </a:t>
            </a:r>
            <a:r>
              <a:rPr lang="en-US" sz="1800">
                <a:solidFill>
                  <a:schemeClr val="tx1"/>
                </a:solidFill>
                <a:uFillTx/>
              </a:rPr>
              <a:t>se u Republici Srpskoj primjenjuje i u prekršajnom postupku s obzirom da je članom 105. stav(3) Zakona o prekršajima Republike Srpske propisano da se ukoliko neka pitanja nisu regulisana tim zakonom shodno primjenjuju odredbe Zakona o krivičnom postupku Republike Srpske.</a:t>
            </a:r>
            <a:endParaRPr lang="en-US" sz="1800">
              <a:solidFill>
                <a:schemeClr val="tx1"/>
              </a:solidFill>
              <a:uFillTx/>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2" name="Title 1"/>
          <p:cNvSpPr>
            <a:spLocks noGrp="1"/>
          </p:cNvSpPr>
          <p:nvPr>
            <p:ph type="title"/>
          </p:nvPr>
        </p:nvSpPr>
        <p:spPr/>
        <p:txBody>
          <a:bodyPr/>
          <a:p>
            <a:r>
              <a:rPr lang="sr-Latn-BA" altLang="en-US" sz="2400">
                <a:solidFill>
                  <a:schemeClr val="tx2"/>
                </a:solidFill>
                <a:uFillTx/>
              </a:rPr>
              <a:t>Zakon o prekršajima Republike Srpske</a:t>
            </a:r>
            <a:endParaRPr lang="sr-Latn-BA" altLang="en-US" sz="2400">
              <a:solidFill>
                <a:schemeClr val="tx2"/>
              </a:solidFill>
              <a:uFillTx/>
            </a:endParaRPr>
          </a:p>
        </p:txBody>
      </p:sp>
      <p:sp>
        <p:nvSpPr>
          <p:cNvPr id="3" name="Content Placeholder 2"/>
          <p:cNvSpPr>
            <a:spLocks noGrp="1"/>
          </p:cNvSpPr>
          <p:nvPr>
            <p:ph idx="1"/>
          </p:nvPr>
        </p:nvSpPr>
        <p:spPr/>
        <p:txBody>
          <a:bodyPr/>
          <a:p>
            <a:pPr marL="0" indent="0">
              <a:buNone/>
            </a:pPr>
            <a:r>
              <a:rPr lang="en-US" sz="1800">
                <a:solidFill>
                  <a:schemeClr val="tx1"/>
                </a:solidFill>
                <a:uFillTx/>
              </a:rPr>
              <a:t>Zakon o Prekršajima Republike Srpske je u članu 8. pod naslovom “ Zabrana ponovnog suđenja u istoj stvari propisao:</a:t>
            </a:r>
            <a:endParaRPr lang="en-US" sz="1800">
              <a:solidFill>
                <a:schemeClr val="tx1"/>
              </a:solidFill>
              <a:uFillTx/>
            </a:endParaRPr>
          </a:p>
          <a:p>
            <a:pPr marL="0" indent="0">
              <a:buNone/>
            </a:pPr>
            <a:r>
              <a:rPr lang="en-US" sz="1800">
                <a:solidFill>
                  <a:schemeClr val="tx1"/>
                </a:solidFill>
                <a:uFillTx/>
              </a:rPr>
              <a:t>“(1) Nikome se ne može ponovo suditi niti mu može ponovo biti izrečena prekršajna sankcija za prekršaj o kome je pravosnažno odlučeno u prekršajnom postupku”</a:t>
            </a:r>
            <a:endParaRPr lang="en-US" sz="1800">
              <a:solidFill>
                <a:schemeClr val="tx1"/>
              </a:solidFill>
              <a:uFillTx/>
            </a:endParaRPr>
          </a:p>
          <a:p>
            <a:pPr marL="0" indent="0">
              <a:buNone/>
            </a:pPr>
            <a:r>
              <a:rPr lang="en-US" sz="1800">
                <a:solidFill>
                  <a:schemeClr val="tx1"/>
                </a:solidFill>
                <a:uFillTx/>
              </a:rPr>
              <a:t>(2)Zabrana iz člana 1 ovog člana ne sprečava ponavljanje prekšajnog postupka u skladu sa ovim zakonom</a:t>
            </a:r>
            <a:endParaRPr lang="en-US" sz="1800">
              <a:solidFill>
                <a:schemeClr val="tx1"/>
              </a:solidFill>
              <a:uFillTx/>
            </a:endParaRPr>
          </a:p>
          <a:p>
            <a:pPr marL="0" indent="0">
              <a:buNone/>
            </a:pPr>
            <a:r>
              <a:rPr lang="en-US" sz="1800">
                <a:solidFill>
                  <a:schemeClr val="tx1"/>
                </a:solidFill>
                <a:uFillTx/>
              </a:rPr>
              <a:t>(3)Ako je protiv počinioca prekršaja potvrđena optužnica zbog krivičnog djela kojim je obuhvaćen i prekršaj, za taj prekršaj ne može se pokrenuti prekršajni postupak, a ako je postupak pokrenut, ne može se dalje voditi.</a:t>
            </a:r>
            <a:endParaRPr lang="en-US" sz="1800">
              <a:solidFill>
                <a:schemeClr val="tx1"/>
              </a:solidFill>
              <a:uFillTx/>
            </a:endParaRPr>
          </a:p>
          <a:p>
            <a:pPr marL="0" indent="0">
              <a:buNone/>
            </a:pPr>
            <a:r>
              <a:rPr lang="en-US" sz="1800">
                <a:solidFill>
                  <a:schemeClr val="tx1"/>
                </a:solidFill>
                <a:uFillTx/>
              </a:rPr>
              <a:t>(4)Protiv počinioca prekršaja koji je u krivičnom postupku pravosnažno proglašen krivim za krivično djelo koje obuhvaća i obilježje prekršaja ne može se pokrenuti prekršajni postupak, a ako je pokrenut ne može se dalje voditi.”</a:t>
            </a:r>
            <a:endParaRPr lang="en-US" sz="1800">
              <a:solidFill>
                <a:schemeClr val="tx1"/>
              </a:solidFill>
              <a:uFillTx/>
            </a:endParaRPr>
          </a:p>
          <a:p>
            <a:pPr marL="0" indent="0">
              <a:buNone/>
            </a:pPr>
            <a:r>
              <a:rPr lang="en-US" sz="1800">
                <a:solidFill>
                  <a:schemeClr val="tx1"/>
                </a:solidFill>
                <a:uFillTx/>
              </a:rPr>
              <a:t>Iz navedenih ustavnih i zakonskih odredaba i odredaba EKLJP možemo zaključiti da i postupci koji u nacionalnom pravu nisu određeni kao krivični mogu ući u primjenu člana 4. Protokola 7. EKlJP.</a:t>
            </a:r>
            <a:endParaRPr lang="en-US" sz="1800">
              <a:solidFill>
                <a:schemeClr val="tx1"/>
              </a:solidFill>
              <a:uFillTx/>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26626" name="Title 26625"/>
          <p:cNvSpPr>
            <a:spLocks noGrp="1"/>
          </p:cNvSpPr>
          <p:nvPr>
            <p:ph type="title"/>
          </p:nvPr>
        </p:nvSpPr>
        <p:spPr/>
        <p:txBody>
          <a:bodyPr anchor="ctr"/>
          <a:p>
            <a:r>
              <a:rPr sz="3200" dirty="0"/>
              <a:t>“Mjerila Engel” za utvrđivanje da li se radi o “optužbi za krivično djelo”</a:t>
            </a:r>
            <a:endParaRPr sz="3200" dirty="0"/>
          </a:p>
        </p:txBody>
      </p:sp>
      <p:sp>
        <p:nvSpPr>
          <p:cNvPr id="26627" name="Text Placeholder 26626"/>
          <p:cNvSpPr>
            <a:spLocks noGrp="1"/>
          </p:cNvSpPr>
          <p:nvPr>
            <p:ph type="body" idx="1"/>
          </p:nvPr>
        </p:nvSpPr>
        <p:spPr>
          <a:xfrm>
            <a:off x="603885" y="1762125"/>
            <a:ext cx="8082915" cy="4368800"/>
          </a:xfrm>
        </p:spPr>
        <p:txBody>
          <a:bodyPr/>
          <a:p>
            <a:pPr marL="0" indent="0">
              <a:buNone/>
            </a:pPr>
            <a:r>
              <a:rPr sz="2400" dirty="0"/>
              <a:t>Prvo mjerilo - pravna kvalifikacija djela prema domaćem zakonu</a:t>
            </a:r>
            <a:endParaRPr sz="2400" dirty="0"/>
          </a:p>
          <a:p>
            <a:pPr marL="0" indent="0">
              <a:buNone/>
            </a:pPr>
            <a:r>
              <a:rPr sz="2400" dirty="0"/>
              <a:t>Drugo mjerilo – sama priroda djela (i svrha kazne)</a:t>
            </a:r>
            <a:endParaRPr sz="2400" dirty="0"/>
          </a:p>
          <a:p>
            <a:pPr marL="0" indent="0">
              <a:buNone/>
            </a:pPr>
            <a:r>
              <a:rPr sz="2400" dirty="0"/>
              <a:t>Treće mjerilo – priroda i st</a:t>
            </a:r>
            <a:r>
              <a:rPr lang="sr-Latn-BA" sz="2400" dirty="0"/>
              <a:t>epen</a:t>
            </a:r>
            <a:r>
              <a:rPr sz="2400" dirty="0"/>
              <a:t> težine kazne koja bi se mogla izreći dotičnoj osobi</a:t>
            </a:r>
            <a:endParaRPr sz="2400" dirty="0"/>
          </a:p>
          <a:p>
            <a:pPr marL="0" indent="0">
              <a:buNone/>
            </a:pPr>
            <a:r>
              <a:rPr sz="2400" dirty="0"/>
              <a:t>Drugo i treće mjerilo su postavljeni alternativno, ne nužno kumulativno</a:t>
            </a:r>
            <a:endParaRPr sz="2400" dirty="0"/>
          </a:p>
          <a:p>
            <a:pPr marL="0" indent="0">
              <a:buNone/>
            </a:pPr>
            <a:r>
              <a:rPr sz="2400" dirty="0"/>
              <a:t>Kumulativni pristup nije isključen kada odvojenom analizom svakog mjerila nije moguće doći do jasnog zaključka u pogledu postojanja “optužbe za krivično djelo”</a:t>
            </a:r>
            <a:endParaRP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pattFill prst="pct30">
          <a:fgClr>
            <a:schemeClr val="bg2"/>
          </a:fgClr>
          <a:bgClr>
            <a:schemeClr val="bg1"/>
          </a:bgClr>
        </a:pattFill>
        <a:effectLst/>
      </p:bgPr>
    </p:bg>
    <p:spTree>
      <p:nvGrpSpPr>
        <p:cNvPr id="1" name=""/>
        <p:cNvGrpSpPr/>
        <p:nvPr/>
      </p:nvGrpSpPr>
      <p:grpSpPr/>
      <p:sp>
        <p:nvSpPr>
          <p:cNvPr id="27650" name="Title 27649"/>
          <p:cNvSpPr>
            <a:spLocks noGrp="1"/>
          </p:cNvSpPr>
          <p:nvPr>
            <p:ph type="title"/>
          </p:nvPr>
        </p:nvSpPr>
        <p:spPr>
          <a:xfrm>
            <a:off x="457200" y="333375"/>
            <a:ext cx="8291513" cy="1439863"/>
          </a:xfrm>
        </p:spPr>
        <p:txBody>
          <a:bodyPr anchor="ctr"/>
          <a:p>
            <a:r>
              <a:rPr sz="3200" dirty="0"/>
              <a:t>Prvo mjerilo - pravna kvalifikacija djela prema domaćem zakonu</a:t>
            </a:r>
            <a:br>
              <a:rPr sz="3200" dirty="0"/>
            </a:br>
            <a:endParaRPr sz="3200" dirty="0"/>
          </a:p>
        </p:txBody>
      </p:sp>
      <p:sp>
        <p:nvSpPr>
          <p:cNvPr id="27651" name="Text Placeholder 27650"/>
          <p:cNvSpPr>
            <a:spLocks noGrp="1"/>
          </p:cNvSpPr>
          <p:nvPr>
            <p:ph type="body" idx="1"/>
          </p:nvPr>
        </p:nvSpPr>
        <p:spPr>
          <a:xfrm>
            <a:off x="676910" y="1774190"/>
            <a:ext cx="8009890" cy="4356735"/>
          </a:xfrm>
        </p:spPr>
        <p:txBody>
          <a:bodyPr/>
          <a:p>
            <a:pPr marL="0" indent="0">
              <a:buNone/>
            </a:pPr>
            <a:r>
              <a:rPr sz="2000" dirty="0"/>
              <a:t>“Optužba za krivično djelo” u smislu EKLJP  postoji ako je optužba kvalifikovana kao krivična po domaćem pravu</a:t>
            </a:r>
            <a:endParaRPr sz="2000" dirty="0"/>
          </a:p>
          <a:p>
            <a:pPr marL="0" indent="0">
              <a:buNone/>
            </a:pPr>
            <a:r>
              <a:rPr sz="2000" dirty="0">
                <a:effectLst/>
              </a:rPr>
              <a:t>Međutim, </a:t>
            </a:r>
            <a:r>
              <a:rPr sz="2000" b="1" dirty="0">
                <a:effectLst/>
              </a:rPr>
              <a:t>ako optužba</a:t>
            </a:r>
            <a:r>
              <a:rPr sz="2000" dirty="0">
                <a:effectLst/>
              </a:rPr>
              <a:t> </a:t>
            </a:r>
            <a:r>
              <a:rPr sz="2000" b="1" dirty="0">
                <a:effectLst/>
              </a:rPr>
              <a:t>nije klasifikovana kao krivična</a:t>
            </a:r>
            <a:r>
              <a:rPr sz="2000" dirty="0">
                <a:effectLst/>
              </a:rPr>
              <a:t>, to ne znači automatski da se ne primenjuju garan</a:t>
            </a:r>
            <a:r>
              <a:rPr lang="sr-Latn-BA" sz="2000" dirty="0">
                <a:effectLst/>
              </a:rPr>
              <a:t>c</a:t>
            </a:r>
            <a:r>
              <a:rPr sz="2000" dirty="0">
                <a:effectLst/>
              </a:rPr>
              <a:t>ije pravičnog suđenja sadržane u članu 6. EKLJP</a:t>
            </a:r>
            <a:endParaRPr sz="2000" dirty="0"/>
          </a:p>
          <a:p>
            <a:pPr marL="0" indent="0">
              <a:buNone/>
            </a:pPr>
            <a:r>
              <a:rPr sz="2000" dirty="0">
                <a:effectLst/>
              </a:rPr>
              <a:t>“... kada bi države članice mogle po sopstvenom nahođenju da klasifikuju neko delo kao prekršajno umesto kao krivično, ili da gone počinioca „kombinovanog“ dela prekršajno a ne krivično, onda bi djelovanje suštinskih normi članova 6 i 7 bilo podređeno njihovoj suverenoj volji. Ako bi se ovo proširilo, mogle bi nastupiti posljedice koje su u potpunom neskladu sa svrhom i ciljem Konvencije.” (Engel protiv Holandije, 1976.)</a:t>
            </a:r>
            <a:endParaRPr sz="2000" dirty="0">
              <a:effectLst/>
            </a:endParaRPr>
          </a:p>
        </p:txBody>
      </p:sp>
    </p:spTree>
  </p:cSld>
  <p:clrMapOvr>
    <a:masterClrMapping/>
  </p:clrMapOvr>
</p:sld>
</file>

<file path=ppt/theme/theme1.xml><?xml version="1.0" encoding="utf-8"?>
<a:theme xmlns:a="http://schemas.openxmlformats.org/drawingml/2006/main" name="Beam">
  <a:themeElements>
    <a:clrScheme name="">
      <a:dk1>
        <a:srgbClr val="FFFFFF"/>
      </a:dk1>
      <a:lt1>
        <a:srgbClr val="000099"/>
      </a:lt1>
      <a:dk2>
        <a:srgbClr val="FFFFFF"/>
      </a:dk2>
      <a:lt2>
        <a:srgbClr val="000080"/>
      </a:lt2>
      <a:accent1>
        <a:srgbClr val="3366FF"/>
      </a:accent1>
      <a:accent2>
        <a:srgbClr val="7B46D0"/>
      </a:accent2>
      <a:accent3>
        <a:srgbClr val="AAAACA"/>
      </a:accent3>
      <a:accent4>
        <a:srgbClr val="DCDCDC"/>
      </a:accent4>
      <a:accent5>
        <a:srgbClr val="ADB9FF"/>
      </a:accent5>
      <a:accent6>
        <a:srgbClr val="6E3EBA"/>
      </a:accent6>
      <a:hlink>
        <a:srgbClr val="86D1EC"/>
      </a:hlink>
      <a:folHlink>
        <a:srgbClr val="45C984"/>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66"/>
        </a:lt1>
        <a:dk2>
          <a:srgbClr val="CCCCFF"/>
        </a:dk2>
        <a:lt2>
          <a:srgbClr val="1A006C"/>
        </a:lt2>
        <a:accent1>
          <a:srgbClr val="0099CC"/>
        </a:accent1>
        <a:accent2>
          <a:srgbClr val="6600CC"/>
        </a:accent2>
        <a:accent3>
          <a:srgbClr val="AAAAB9"/>
        </a:accent3>
        <a:accent4>
          <a:srgbClr val="DCDCDC"/>
        </a:accent4>
        <a:accent5>
          <a:srgbClr val="AACAE2"/>
        </a:accent5>
        <a:accent6>
          <a:srgbClr val="5B00B7"/>
        </a:accent6>
        <a:hlink>
          <a:srgbClr val="9999FF"/>
        </a:hlink>
        <a:folHlink>
          <a:srgbClr val="33CCCC"/>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FFFFFF"/>
        </a:dk2>
        <a:lt2>
          <a:srgbClr val="000080"/>
        </a:lt2>
        <a:accent1>
          <a:srgbClr val="3366FF"/>
        </a:accent1>
        <a:accent2>
          <a:srgbClr val="7B46D0"/>
        </a:accent2>
        <a:accent3>
          <a:srgbClr val="AAAACA"/>
        </a:accent3>
        <a:accent4>
          <a:srgbClr val="DCDCDC"/>
        </a:accent4>
        <a:accent5>
          <a:srgbClr val="ADB9FF"/>
        </a:accent5>
        <a:accent6>
          <a:srgbClr val="6E3EBA"/>
        </a:accent6>
        <a:hlink>
          <a:srgbClr val="86D1EC"/>
        </a:hlink>
        <a:folHlink>
          <a:srgbClr val="45C984"/>
        </a:folHlink>
      </a:clrScheme>
      <a:clrMap bg1="lt1" tx1="dk1" bg2="lt2" tx2="dk2" accent1="accent1" accent2="accent2" accent3="accent3" accent4="accent4" accent5="accent5" accent6="accent6" hlink="hlink" folHlink="folHlink"/>
    </a:extraClrScheme>
    <a:extraClrScheme>
      <a:clrScheme name="">
        <a:dk1>
          <a:srgbClr val="FFFFFF"/>
        </a:dk1>
        <a:lt1>
          <a:srgbClr val="4F598D"/>
        </a:lt1>
        <a:dk2>
          <a:srgbClr val="CCECFF"/>
        </a:dk2>
        <a:lt2>
          <a:srgbClr val="3F4873"/>
        </a:lt2>
        <a:accent1>
          <a:srgbClr val="0099CC"/>
        </a:accent1>
        <a:accent2>
          <a:srgbClr val="4C8470"/>
        </a:accent2>
        <a:accent3>
          <a:srgbClr val="B3B5C5"/>
        </a:accent3>
        <a:accent4>
          <a:srgbClr val="DCDCDC"/>
        </a:accent4>
        <a:accent5>
          <a:srgbClr val="AACAE2"/>
        </a:accent5>
        <a:accent6>
          <a:srgbClr val="437664"/>
        </a:accent6>
        <a:hlink>
          <a:srgbClr val="99CC00"/>
        </a:hlink>
        <a:folHlink>
          <a:srgbClr val="96A4C8"/>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E2EFCD"/>
        </a:dk2>
        <a:lt2>
          <a:srgbClr val="006E6B"/>
        </a:lt2>
        <a:accent1>
          <a:srgbClr val="33CCCC"/>
        </a:accent1>
        <a:accent2>
          <a:srgbClr val="6352B8"/>
        </a:accent2>
        <a:accent3>
          <a:srgbClr val="AAC1C1"/>
        </a:accent3>
        <a:accent4>
          <a:srgbClr val="DCDCDC"/>
        </a:accent4>
        <a:accent5>
          <a:srgbClr val="ADE2E2"/>
        </a:accent5>
        <a:accent6>
          <a:srgbClr val="5849A5"/>
        </a:accent6>
        <a:hlink>
          <a:srgbClr val="CCFFFF"/>
        </a:hlink>
        <a:folHlink>
          <a:srgbClr val="99CCFF"/>
        </a:folHlink>
      </a:clrScheme>
      <a:clrMap bg1="lt1" tx1="dk1" bg2="lt2" tx2="dk2" accent1="accent1" accent2="accent2" accent3="accent3" accent4="accent4" accent5="accent5" accent6="accent6" hlink="hlink" folHlink="folHlink"/>
    </a:extraClrScheme>
    <a:extraClrScheme>
      <a:clrScheme name="">
        <a:dk1>
          <a:srgbClr val="FFFFFF"/>
        </a:dk1>
        <a:lt1>
          <a:srgbClr val="546434"/>
        </a:lt1>
        <a:dk2>
          <a:srgbClr val="FFFFCC"/>
        </a:dk2>
        <a:lt2>
          <a:srgbClr val="48562C"/>
        </a:lt2>
        <a:accent1>
          <a:srgbClr val="7B8A6E"/>
        </a:accent1>
        <a:accent2>
          <a:srgbClr val="527C3A"/>
        </a:accent2>
        <a:accent3>
          <a:srgbClr val="B4B8AD"/>
        </a:accent3>
        <a:accent4>
          <a:srgbClr val="DCDCDC"/>
        </a:accent4>
        <a:accent5>
          <a:srgbClr val="BFC4BB"/>
        </a:accent5>
        <a:accent6>
          <a:srgbClr val="496F33"/>
        </a:accent6>
        <a:hlink>
          <a:srgbClr val="55B55E"/>
        </a:hlink>
        <a:folHlink>
          <a:srgbClr val="85B3B1"/>
        </a:folHlink>
      </a:clrScheme>
      <a:clrMap bg1="lt1" tx1="dk1" bg2="lt2" tx2="dk2" accent1="accent1" accent2="accent2" accent3="accent3" accent4="accent4" accent5="accent5" accent6="accent6" hlink="hlink" folHlink="folHlink"/>
    </a:extraClrScheme>
    <a:extraClrScheme>
      <a:clrScheme name="">
        <a:dk1>
          <a:srgbClr val="FFFFFF"/>
        </a:dk1>
        <a:lt1>
          <a:srgbClr val="A5BDAC"/>
        </a:lt1>
        <a:dk2>
          <a:srgbClr val="FFFFCC"/>
        </a:dk2>
        <a:lt2>
          <a:srgbClr val="96B29E"/>
        </a:lt2>
        <a:accent1>
          <a:srgbClr val="4E8880"/>
        </a:accent1>
        <a:accent2>
          <a:srgbClr val="2F71B9"/>
        </a:accent2>
        <a:accent3>
          <a:srgbClr val="CFDAD2"/>
        </a:accent3>
        <a:accent4>
          <a:srgbClr val="DCDCDC"/>
        </a:accent4>
        <a:accent5>
          <a:srgbClr val="B3C4C1"/>
        </a:accent5>
        <a:accent6>
          <a:srgbClr val="2965A6"/>
        </a:accent6>
        <a:hlink>
          <a:srgbClr val="9DC0E7"/>
        </a:hlink>
        <a:folHlink>
          <a:srgbClr val="54CA89"/>
        </a:folHlink>
      </a:clrScheme>
      <a:clrMap bg1="lt1" tx1="dk1" bg2="lt2" tx2="dk2" accent1="accent1" accent2="accent2" accent3="accent3" accent4="accent4" accent5="accent5" accent6="accent6" hlink="hlink" folHlink="folHlink"/>
    </a:extraClrScheme>
    <a:extraClrScheme>
      <a:clrScheme name="">
        <a:dk1>
          <a:srgbClr val="FFFFFF"/>
        </a:dk1>
        <a:lt1>
          <a:srgbClr val="CC9900"/>
        </a:lt1>
        <a:dk2>
          <a:srgbClr val="CEBD40"/>
        </a:dk2>
        <a:lt2>
          <a:srgbClr val="D49C00"/>
        </a:lt2>
        <a:accent1>
          <a:srgbClr val="CC6600"/>
        </a:accent1>
        <a:accent2>
          <a:srgbClr val="808000"/>
        </a:accent2>
        <a:accent3>
          <a:srgbClr val="E2CAAA"/>
        </a:accent3>
        <a:accent4>
          <a:srgbClr val="DCDCDC"/>
        </a:accent4>
        <a:accent5>
          <a:srgbClr val="E2B9AA"/>
        </a:accent5>
        <a:accent6>
          <a:srgbClr val="727200"/>
        </a:accent6>
        <a:hlink>
          <a:srgbClr val="FF9900"/>
        </a:hlink>
        <a:folHlink>
          <a:srgbClr val="FFFF99"/>
        </a:folHlink>
      </a:clrScheme>
      <a:clrMap bg1="lt1" tx1="dk1" bg2="lt2" tx2="dk2" accent1="accent1" accent2="accent2" accent3="accent3" accent4="accent4" accent5="accent5" accent6="accent6" hlink="hlink" folHlink="folHlink"/>
    </a:extraClrScheme>
    <a:extraClrScheme>
      <a:clrScheme name="">
        <a:dk1>
          <a:srgbClr val="FAF9E6"/>
        </a:dk1>
        <a:lt1>
          <a:srgbClr val="990000"/>
        </a:lt1>
        <a:dk2>
          <a:srgbClr val="EADC78"/>
        </a:dk2>
        <a:lt2>
          <a:srgbClr val="881700"/>
        </a:lt2>
        <a:accent1>
          <a:srgbClr val="FF6600"/>
        </a:accent1>
        <a:accent2>
          <a:srgbClr val="B86D52"/>
        </a:accent2>
        <a:accent3>
          <a:srgbClr val="CAAAAA"/>
        </a:accent3>
        <a:accent4>
          <a:srgbClr val="D8D7C6"/>
        </a:accent4>
        <a:accent5>
          <a:srgbClr val="FFB9AA"/>
        </a:accent5>
        <a:accent6>
          <a:srgbClr val="A56149"/>
        </a:accent6>
        <a:hlink>
          <a:srgbClr val="D78D15"/>
        </a:hlink>
        <a:folHlink>
          <a:srgbClr val="C6B37E"/>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4CA96"/>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eam">
  <a:themeElements>
    <a:clrScheme name="">
      <a:dk1>
        <a:srgbClr val="FFFFFF"/>
      </a:dk1>
      <a:lt1>
        <a:srgbClr val="000099"/>
      </a:lt1>
      <a:dk2>
        <a:srgbClr val="FFFFFF"/>
      </a:dk2>
      <a:lt2>
        <a:srgbClr val="000080"/>
      </a:lt2>
      <a:accent1>
        <a:srgbClr val="3366FF"/>
      </a:accent1>
      <a:accent2>
        <a:srgbClr val="7B46D0"/>
      </a:accent2>
      <a:accent3>
        <a:srgbClr val="AAAACA"/>
      </a:accent3>
      <a:accent4>
        <a:srgbClr val="DCDCDC"/>
      </a:accent4>
      <a:accent5>
        <a:srgbClr val="ADB9FF"/>
      </a:accent5>
      <a:accent6>
        <a:srgbClr val="6E3EBA"/>
      </a:accent6>
      <a:hlink>
        <a:srgbClr val="86D1EC"/>
      </a:hlink>
      <a:folHlink>
        <a:srgbClr val="45C984"/>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66"/>
        </a:lt1>
        <a:dk2>
          <a:srgbClr val="CCCCFF"/>
        </a:dk2>
        <a:lt2>
          <a:srgbClr val="1A006C"/>
        </a:lt2>
        <a:accent1>
          <a:srgbClr val="0099CC"/>
        </a:accent1>
        <a:accent2>
          <a:srgbClr val="6600CC"/>
        </a:accent2>
        <a:accent3>
          <a:srgbClr val="AAAAB9"/>
        </a:accent3>
        <a:accent4>
          <a:srgbClr val="DCDCDC"/>
        </a:accent4>
        <a:accent5>
          <a:srgbClr val="AACAE2"/>
        </a:accent5>
        <a:accent6>
          <a:srgbClr val="5B00B7"/>
        </a:accent6>
        <a:hlink>
          <a:srgbClr val="9999FF"/>
        </a:hlink>
        <a:folHlink>
          <a:srgbClr val="33CCCC"/>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FFFFFF"/>
        </a:dk2>
        <a:lt2>
          <a:srgbClr val="000080"/>
        </a:lt2>
        <a:accent1>
          <a:srgbClr val="3366FF"/>
        </a:accent1>
        <a:accent2>
          <a:srgbClr val="7B46D0"/>
        </a:accent2>
        <a:accent3>
          <a:srgbClr val="AAAACA"/>
        </a:accent3>
        <a:accent4>
          <a:srgbClr val="DCDCDC"/>
        </a:accent4>
        <a:accent5>
          <a:srgbClr val="ADB9FF"/>
        </a:accent5>
        <a:accent6>
          <a:srgbClr val="6E3EBA"/>
        </a:accent6>
        <a:hlink>
          <a:srgbClr val="86D1EC"/>
        </a:hlink>
        <a:folHlink>
          <a:srgbClr val="45C984"/>
        </a:folHlink>
      </a:clrScheme>
      <a:clrMap bg1="lt1" tx1="dk1" bg2="lt2" tx2="dk2" accent1="accent1" accent2="accent2" accent3="accent3" accent4="accent4" accent5="accent5" accent6="accent6" hlink="hlink" folHlink="folHlink"/>
    </a:extraClrScheme>
    <a:extraClrScheme>
      <a:clrScheme name="">
        <a:dk1>
          <a:srgbClr val="FFFFFF"/>
        </a:dk1>
        <a:lt1>
          <a:srgbClr val="4F598D"/>
        </a:lt1>
        <a:dk2>
          <a:srgbClr val="CCECFF"/>
        </a:dk2>
        <a:lt2>
          <a:srgbClr val="3F4873"/>
        </a:lt2>
        <a:accent1>
          <a:srgbClr val="0099CC"/>
        </a:accent1>
        <a:accent2>
          <a:srgbClr val="4C8470"/>
        </a:accent2>
        <a:accent3>
          <a:srgbClr val="B3B5C5"/>
        </a:accent3>
        <a:accent4>
          <a:srgbClr val="DCDCDC"/>
        </a:accent4>
        <a:accent5>
          <a:srgbClr val="AACAE2"/>
        </a:accent5>
        <a:accent6>
          <a:srgbClr val="437664"/>
        </a:accent6>
        <a:hlink>
          <a:srgbClr val="99CC00"/>
        </a:hlink>
        <a:folHlink>
          <a:srgbClr val="96A4C8"/>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E2EFCD"/>
        </a:dk2>
        <a:lt2>
          <a:srgbClr val="006E6B"/>
        </a:lt2>
        <a:accent1>
          <a:srgbClr val="33CCCC"/>
        </a:accent1>
        <a:accent2>
          <a:srgbClr val="6352B8"/>
        </a:accent2>
        <a:accent3>
          <a:srgbClr val="AAC1C1"/>
        </a:accent3>
        <a:accent4>
          <a:srgbClr val="DCDCDC"/>
        </a:accent4>
        <a:accent5>
          <a:srgbClr val="ADE2E2"/>
        </a:accent5>
        <a:accent6>
          <a:srgbClr val="5849A5"/>
        </a:accent6>
        <a:hlink>
          <a:srgbClr val="CCFFFF"/>
        </a:hlink>
        <a:folHlink>
          <a:srgbClr val="99CCFF"/>
        </a:folHlink>
      </a:clrScheme>
      <a:clrMap bg1="lt1" tx1="dk1" bg2="lt2" tx2="dk2" accent1="accent1" accent2="accent2" accent3="accent3" accent4="accent4" accent5="accent5" accent6="accent6" hlink="hlink" folHlink="folHlink"/>
    </a:extraClrScheme>
    <a:extraClrScheme>
      <a:clrScheme name="">
        <a:dk1>
          <a:srgbClr val="FFFFFF"/>
        </a:dk1>
        <a:lt1>
          <a:srgbClr val="546434"/>
        </a:lt1>
        <a:dk2>
          <a:srgbClr val="FFFFCC"/>
        </a:dk2>
        <a:lt2>
          <a:srgbClr val="48562C"/>
        </a:lt2>
        <a:accent1>
          <a:srgbClr val="7B8A6E"/>
        </a:accent1>
        <a:accent2>
          <a:srgbClr val="527C3A"/>
        </a:accent2>
        <a:accent3>
          <a:srgbClr val="B4B8AD"/>
        </a:accent3>
        <a:accent4>
          <a:srgbClr val="DCDCDC"/>
        </a:accent4>
        <a:accent5>
          <a:srgbClr val="BFC4BB"/>
        </a:accent5>
        <a:accent6>
          <a:srgbClr val="496F33"/>
        </a:accent6>
        <a:hlink>
          <a:srgbClr val="55B55E"/>
        </a:hlink>
        <a:folHlink>
          <a:srgbClr val="85B3B1"/>
        </a:folHlink>
      </a:clrScheme>
      <a:clrMap bg1="lt1" tx1="dk1" bg2="lt2" tx2="dk2" accent1="accent1" accent2="accent2" accent3="accent3" accent4="accent4" accent5="accent5" accent6="accent6" hlink="hlink" folHlink="folHlink"/>
    </a:extraClrScheme>
    <a:extraClrScheme>
      <a:clrScheme name="">
        <a:dk1>
          <a:srgbClr val="FFFFFF"/>
        </a:dk1>
        <a:lt1>
          <a:srgbClr val="A5BDAC"/>
        </a:lt1>
        <a:dk2>
          <a:srgbClr val="FFFFCC"/>
        </a:dk2>
        <a:lt2>
          <a:srgbClr val="96B29E"/>
        </a:lt2>
        <a:accent1>
          <a:srgbClr val="4E8880"/>
        </a:accent1>
        <a:accent2>
          <a:srgbClr val="2F71B9"/>
        </a:accent2>
        <a:accent3>
          <a:srgbClr val="CFDAD2"/>
        </a:accent3>
        <a:accent4>
          <a:srgbClr val="DCDCDC"/>
        </a:accent4>
        <a:accent5>
          <a:srgbClr val="B3C4C1"/>
        </a:accent5>
        <a:accent6>
          <a:srgbClr val="2965A6"/>
        </a:accent6>
        <a:hlink>
          <a:srgbClr val="9DC0E7"/>
        </a:hlink>
        <a:folHlink>
          <a:srgbClr val="54CA89"/>
        </a:folHlink>
      </a:clrScheme>
      <a:clrMap bg1="lt1" tx1="dk1" bg2="lt2" tx2="dk2" accent1="accent1" accent2="accent2" accent3="accent3" accent4="accent4" accent5="accent5" accent6="accent6" hlink="hlink" folHlink="folHlink"/>
    </a:extraClrScheme>
    <a:extraClrScheme>
      <a:clrScheme name="">
        <a:dk1>
          <a:srgbClr val="FFFFFF"/>
        </a:dk1>
        <a:lt1>
          <a:srgbClr val="CC9900"/>
        </a:lt1>
        <a:dk2>
          <a:srgbClr val="CEBD40"/>
        </a:dk2>
        <a:lt2>
          <a:srgbClr val="D49C00"/>
        </a:lt2>
        <a:accent1>
          <a:srgbClr val="CC6600"/>
        </a:accent1>
        <a:accent2>
          <a:srgbClr val="808000"/>
        </a:accent2>
        <a:accent3>
          <a:srgbClr val="E2CAAA"/>
        </a:accent3>
        <a:accent4>
          <a:srgbClr val="DCDCDC"/>
        </a:accent4>
        <a:accent5>
          <a:srgbClr val="E2B9AA"/>
        </a:accent5>
        <a:accent6>
          <a:srgbClr val="727200"/>
        </a:accent6>
        <a:hlink>
          <a:srgbClr val="FF9900"/>
        </a:hlink>
        <a:folHlink>
          <a:srgbClr val="FFFF99"/>
        </a:folHlink>
      </a:clrScheme>
      <a:clrMap bg1="lt1" tx1="dk1" bg2="lt2" tx2="dk2" accent1="accent1" accent2="accent2" accent3="accent3" accent4="accent4" accent5="accent5" accent6="accent6" hlink="hlink" folHlink="folHlink"/>
    </a:extraClrScheme>
    <a:extraClrScheme>
      <a:clrScheme name="">
        <a:dk1>
          <a:srgbClr val="FAF9E6"/>
        </a:dk1>
        <a:lt1>
          <a:srgbClr val="990000"/>
        </a:lt1>
        <a:dk2>
          <a:srgbClr val="EADC78"/>
        </a:dk2>
        <a:lt2>
          <a:srgbClr val="881700"/>
        </a:lt2>
        <a:accent1>
          <a:srgbClr val="FF6600"/>
        </a:accent1>
        <a:accent2>
          <a:srgbClr val="B86D52"/>
        </a:accent2>
        <a:accent3>
          <a:srgbClr val="CAAAAA"/>
        </a:accent3>
        <a:accent4>
          <a:srgbClr val="D8D7C6"/>
        </a:accent4>
        <a:accent5>
          <a:srgbClr val="FFB9AA"/>
        </a:accent5>
        <a:accent6>
          <a:srgbClr val="A56149"/>
        </a:accent6>
        <a:hlink>
          <a:srgbClr val="D78D15"/>
        </a:hlink>
        <a:folHlink>
          <a:srgbClr val="C6B37E"/>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4CA96"/>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Beam">
  <a:themeElements>
    <a:clrScheme name="">
      <a:dk1>
        <a:srgbClr val="FFFFFF"/>
      </a:dk1>
      <a:lt1>
        <a:srgbClr val="000099"/>
      </a:lt1>
      <a:dk2>
        <a:srgbClr val="FFFFFF"/>
      </a:dk2>
      <a:lt2>
        <a:srgbClr val="000080"/>
      </a:lt2>
      <a:accent1>
        <a:srgbClr val="3366FF"/>
      </a:accent1>
      <a:accent2>
        <a:srgbClr val="7B46D0"/>
      </a:accent2>
      <a:accent3>
        <a:srgbClr val="AAAACA"/>
      </a:accent3>
      <a:accent4>
        <a:srgbClr val="DCDCDC"/>
      </a:accent4>
      <a:accent5>
        <a:srgbClr val="ADB9FF"/>
      </a:accent5>
      <a:accent6>
        <a:srgbClr val="6E3EBA"/>
      </a:accent6>
      <a:hlink>
        <a:srgbClr val="86D1EC"/>
      </a:hlink>
      <a:folHlink>
        <a:srgbClr val="45C984"/>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66"/>
        </a:lt1>
        <a:dk2>
          <a:srgbClr val="CCCCFF"/>
        </a:dk2>
        <a:lt2>
          <a:srgbClr val="1A006C"/>
        </a:lt2>
        <a:accent1>
          <a:srgbClr val="0099CC"/>
        </a:accent1>
        <a:accent2>
          <a:srgbClr val="6600CC"/>
        </a:accent2>
        <a:accent3>
          <a:srgbClr val="AAAAB9"/>
        </a:accent3>
        <a:accent4>
          <a:srgbClr val="DCDCDC"/>
        </a:accent4>
        <a:accent5>
          <a:srgbClr val="AACAE2"/>
        </a:accent5>
        <a:accent6>
          <a:srgbClr val="5B00B7"/>
        </a:accent6>
        <a:hlink>
          <a:srgbClr val="9999FF"/>
        </a:hlink>
        <a:folHlink>
          <a:srgbClr val="33CCCC"/>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FFFFFF"/>
        </a:dk2>
        <a:lt2>
          <a:srgbClr val="000080"/>
        </a:lt2>
        <a:accent1>
          <a:srgbClr val="3366FF"/>
        </a:accent1>
        <a:accent2>
          <a:srgbClr val="7B46D0"/>
        </a:accent2>
        <a:accent3>
          <a:srgbClr val="AAAACA"/>
        </a:accent3>
        <a:accent4>
          <a:srgbClr val="DCDCDC"/>
        </a:accent4>
        <a:accent5>
          <a:srgbClr val="ADB9FF"/>
        </a:accent5>
        <a:accent6>
          <a:srgbClr val="6E3EBA"/>
        </a:accent6>
        <a:hlink>
          <a:srgbClr val="86D1EC"/>
        </a:hlink>
        <a:folHlink>
          <a:srgbClr val="45C984"/>
        </a:folHlink>
      </a:clrScheme>
      <a:clrMap bg1="lt1" tx1="dk1" bg2="lt2" tx2="dk2" accent1="accent1" accent2="accent2" accent3="accent3" accent4="accent4" accent5="accent5" accent6="accent6" hlink="hlink" folHlink="folHlink"/>
    </a:extraClrScheme>
    <a:extraClrScheme>
      <a:clrScheme name="">
        <a:dk1>
          <a:srgbClr val="FFFFFF"/>
        </a:dk1>
        <a:lt1>
          <a:srgbClr val="4F598D"/>
        </a:lt1>
        <a:dk2>
          <a:srgbClr val="CCECFF"/>
        </a:dk2>
        <a:lt2>
          <a:srgbClr val="3F4873"/>
        </a:lt2>
        <a:accent1>
          <a:srgbClr val="0099CC"/>
        </a:accent1>
        <a:accent2>
          <a:srgbClr val="4C8470"/>
        </a:accent2>
        <a:accent3>
          <a:srgbClr val="B3B5C5"/>
        </a:accent3>
        <a:accent4>
          <a:srgbClr val="DCDCDC"/>
        </a:accent4>
        <a:accent5>
          <a:srgbClr val="AACAE2"/>
        </a:accent5>
        <a:accent6>
          <a:srgbClr val="437664"/>
        </a:accent6>
        <a:hlink>
          <a:srgbClr val="99CC00"/>
        </a:hlink>
        <a:folHlink>
          <a:srgbClr val="96A4C8"/>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E2EFCD"/>
        </a:dk2>
        <a:lt2>
          <a:srgbClr val="006E6B"/>
        </a:lt2>
        <a:accent1>
          <a:srgbClr val="33CCCC"/>
        </a:accent1>
        <a:accent2>
          <a:srgbClr val="6352B8"/>
        </a:accent2>
        <a:accent3>
          <a:srgbClr val="AAC1C1"/>
        </a:accent3>
        <a:accent4>
          <a:srgbClr val="DCDCDC"/>
        </a:accent4>
        <a:accent5>
          <a:srgbClr val="ADE2E2"/>
        </a:accent5>
        <a:accent6>
          <a:srgbClr val="5849A5"/>
        </a:accent6>
        <a:hlink>
          <a:srgbClr val="CCFFFF"/>
        </a:hlink>
        <a:folHlink>
          <a:srgbClr val="99CCFF"/>
        </a:folHlink>
      </a:clrScheme>
      <a:clrMap bg1="lt1" tx1="dk1" bg2="lt2" tx2="dk2" accent1="accent1" accent2="accent2" accent3="accent3" accent4="accent4" accent5="accent5" accent6="accent6" hlink="hlink" folHlink="folHlink"/>
    </a:extraClrScheme>
    <a:extraClrScheme>
      <a:clrScheme name="">
        <a:dk1>
          <a:srgbClr val="FFFFFF"/>
        </a:dk1>
        <a:lt1>
          <a:srgbClr val="546434"/>
        </a:lt1>
        <a:dk2>
          <a:srgbClr val="FFFFCC"/>
        </a:dk2>
        <a:lt2>
          <a:srgbClr val="48562C"/>
        </a:lt2>
        <a:accent1>
          <a:srgbClr val="7B8A6E"/>
        </a:accent1>
        <a:accent2>
          <a:srgbClr val="527C3A"/>
        </a:accent2>
        <a:accent3>
          <a:srgbClr val="B4B8AD"/>
        </a:accent3>
        <a:accent4>
          <a:srgbClr val="DCDCDC"/>
        </a:accent4>
        <a:accent5>
          <a:srgbClr val="BFC4BB"/>
        </a:accent5>
        <a:accent6>
          <a:srgbClr val="496F33"/>
        </a:accent6>
        <a:hlink>
          <a:srgbClr val="55B55E"/>
        </a:hlink>
        <a:folHlink>
          <a:srgbClr val="85B3B1"/>
        </a:folHlink>
      </a:clrScheme>
      <a:clrMap bg1="lt1" tx1="dk1" bg2="lt2" tx2="dk2" accent1="accent1" accent2="accent2" accent3="accent3" accent4="accent4" accent5="accent5" accent6="accent6" hlink="hlink" folHlink="folHlink"/>
    </a:extraClrScheme>
    <a:extraClrScheme>
      <a:clrScheme name="">
        <a:dk1>
          <a:srgbClr val="FFFFFF"/>
        </a:dk1>
        <a:lt1>
          <a:srgbClr val="A5BDAC"/>
        </a:lt1>
        <a:dk2>
          <a:srgbClr val="FFFFCC"/>
        </a:dk2>
        <a:lt2>
          <a:srgbClr val="96B29E"/>
        </a:lt2>
        <a:accent1>
          <a:srgbClr val="4E8880"/>
        </a:accent1>
        <a:accent2>
          <a:srgbClr val="2F71B9"/>
        </a:accent2>
        <a:accent3>
          <a:srgbClr val="CFDAD2"/>
        </a:accent3>
        <a:accent4>
          <a:srgbClr val="DCDCDC"/>
        </a:accent4>
        <a:accent5>
          <a:srgbClr val="B3C4C1"/>
        </a:accent5>
        <a:accent6>
          <a:srgbClr val="2965A6"/>
        </a:accent6>
        <a:hlink>
          <a:srgbClr val="9DC0E7"/>
        </a:hlink>
        <a:folHlink>
          <a:srgbClr val="54CA89"/>
        </a:folHlink>
      </a:clrScheme>
      <a:clrMap bg1="lt1" tx1="dk1" bg2="lt2" tx2="dk2" accent1="accent1" accent2="accent2" accent3="accent3" accent4="accent4" accent5="accent5" accent6="accent6" hlink="hlink" folHlink="folHlink"/>
    </a:extraClrScheme>
    <a:extraClrScheme>
      <a:clrScheme name="">
        <a:dk1>
          <a:srgbClr val="FFFFFF"/>
        </a:dk1>
        <a:lt1>
          <a:srgbClr val="CC9900"/>
        </a:lt1>
        <a:dk2>
          <a:srgbClr val="CEBD40"/>
        </a:dk2>
        <a:lt2>
          <a:srgbClr val="D49C00"/>
        </a:lt2>
        <a:accent1>
          <a:srgbClr val="CC6600"/>
        </a:accent1>
        <a:accent2>
          <a:srgbClr val="808000"/>
        </a:accent2>
        <a:accent3>
          <a:srgbClr val="E2CAAA"/>
        </a:accent3>
        <a:accent4>
          <a:srgbClr val="DCDCDC"/>
        </a:accent4>
        <a:accent5>
          <a:srgbClr val="E2B9AA"/>
        </a:accent5>
        <a:accent6>
          <a:srgbClr val="727200"/>
        </a:accent6>
        <a:hlink>
          <a:srgbClr val="FF9900"/>
        </a:hlink>
        <a:folHlink>
          <a:srgbClr val="FFFF99"/>
        </a:folHlink>
      </a:clrScheme>
      <a:clrMap bg1="lt1" tx1="dk1" bg2="lt2" tx2="dk2" accent1="accent1" accent2="accent2" accent3="accent3" accent4="accent4" accent5="accent5" accent6="accent6" hlink="hlink" folHlink="folHlink"/>
    </a:extraClrScheme>
    <a:extraClrScheme>
      <a:clrScheme name="">
        <a:dk1>
          <a:srgbClr val="FAF9E6"/>
        </a:dk1>
        <a:lt1>
          <a:srgbClr val="990000"/>
        </a:lt1>
        <a:dk2>
          <a:srgbClr val="EADC78"/>
        </a:dk2>
        <a:lt2>
          <a:srgbClr val="881700"/>
        </a:lt2>
        <a:accent1>
          <a:srgbClr val="FF6600"/>
        </a:accent1>
        <a:accent2>
          <a:srgbClr val="B86D52"/>
        </a:accent2>
        <a:accent3>
          <a:srgbClr val="CAAAAA"/>
        </a:accent3>
        <a:accent4>
          <a:srgbClr val="D8D7C6"/>
        </a:accent4>
        <a:accent5>
          <a:srgbClr val="FFB9AA"/>
        </a:accent5>
        <a:accent6>
          <a:srgbClr val="A56149"/>
        </a:accent6>
        <a:hlink>
          <a:srgbClr val="D78D15"/>
        </a:hlink>
        <a:folHlink>
          <a:srgbClr val="C6B37E"/>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4CA96"/>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29725</Words>
  <Application>WPS Presentation</Application>
  <PresentationFormat/>
  <Paragraphs>204</Paragraphs>
  <Slides>31</Slides>
  <Notes>0</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31</vt:i4>
      </vt:variant>
    </vt:vector>
  </HeadingPairs>
  <TitlesOfParts>
    <vt:vector size="42" baseType="lpstr">
      <vt:lpstr>Arial</vt:lpstr>
      <vt:lpstr>SimSun</vt:lpstr>
      <vt:lpstr>Wingdings</vt:lpstr>
      <vt:lpstr>Microsoft YaHei</vt:lpstr>
      <vt:lpstr/>
      <vt:lpstr>Arial Unicode MS</vt:lpstr>
      <vt:lpstr>Calibri</vt:lpstr>
      <vt:lpstr>Segoe Print</vt:lpstr>
      <vt:lpstr>Beam</vt:lpstr>
      <vt:lpstr>1_Beam</vt:lpstr>
      <vt:lpstr>2_Beam</vt:lpstr>
      <vt:lpstr>Dualizam prekršajnog i krivičnog postupka - načelo “NE BIS IN IDEM” </vt:lpstr>
      <vt:lpstr> Ne bis in idem </vt:lpstr>
      <vt:lpstr>Shvatanje pojma “krivični postupak”  u smislu člana 4. Protokola 7 uz EKLJP</vt:lpstr>
      <vt:lpstr>Uvjeti za primjenu  načela ne bis in idem</vt:lpstr>
      <vt:lpstr>Pravni okvir u Bosni i Hercegovini i Republici Srpskoj</vt:lpstr>
      <vt:lpstr>PowerPoint 演示文稿</vt:lpstr>
      <vt:lpstr>Zakon o prekršajima Republike Srpske</vt:lpstr>
      <vt:lpstr>“Mjerila Engel” za utvrđivanje da li se radi o “optužbi za krivično djelo”</vt:lpstr>
      <vt:lpstr>Prvo mjerilo - pravna kvalifikacija djela prema domaćem zakonu </vt:lpstr>
      <vt:lpstr>Drugo mjerilo – sama priroda djela </vt:lpstr>
      <vt:lpstr>Svrha kazne kao mjerilo</vt:lpstr>
      <vt:lpstr>Treće mjerilo –priroda i stupanj težine kazne koja bi se mogla izreći dotičnoj osobi </vt:lpstr>
      <vt:lpstr>PowerPoint 演示文稿</vt:lpstr>
      <vt:lpstr>Sličnosti i razlike između prekršajnog i krivičnog gonjenja:</vt:lpstr>
      <vt:lpstr>Dvostruko gonjenje i posljedice</vt:lpstr>
      <vt:lpstr>Načelo ne bis in idem  u praksi ESLJP</vt:lpstr>
      <vt:lpstr>Predmet Gradinger protiv Austrije</vt:lpstr>
      <vt:lpstr>Predmet Oliveira protiv Švajcarske</vt:lpstr>
      <vt:lpstr>Predmet Zolotukhin protiv Rusije</vt:lpstr>
      <vt:lpstr>Predmet Maresti protiv Hrvatske</vt:lpstr>
      <vt:lpstr>Predmet Tomasović protiv Hrvatske</vt:lpstr>
      <vt:lpstr>Predmet Muslija protiv BiH </vt:lpstr>
      <vt:lpstr>Predmet Muslija protiv BiH </vt:lpstr>
      <vt:lpstr>Procesni značaj postojanja  pravosnažno presuđene stvari</vt:lpstr>
      <vt:lpstr>Odluka Ustavnog suda BiH  broj AP 2373/08 od 21.12.2010.</vt:lpstr>
      <vt:lpstr>Primjena “mjerila Engel”  u praksi Osnovnog suda u Bijeljini</vt:lpstr>
      <vt:lpstr>PowerPoint 演示文稿</vt:lpstr>
      <vt:lpstr>Najčešći slučajevi prekršaja sa elementima krivičnog djela</vt:lpstr>
      <vt:lpstr>Zaključak</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hanus</cp:lastModifiedBy>
  <cp:revision>12</cp:revision>
  <dcterms:created xsi:type="dcterms:W3CDTF">2015-04-27T20:24:00Z</dcterms:created>
  <dcterms:modified xsi:type="dcterms:W3CDTF">2019-10-23T06:06:33Z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1033-11.2.0.8343</vt:lpwstr>
  </property>
</Properties>
</file>