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4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54F1DD-0B8C-4FAE-BEB8-427FD93CE86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  <p14:section name="Untitled Section" id="{916FCD1F-AA3A-486C-8DA5-9CDDA3D778C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02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7151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0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8866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3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8288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0607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6239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3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7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544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2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3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0999"/>
            <a:ext cx="12109704" cy="1684867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АКТУЕЛНА ПИТАЊА ИЗ ПРАКСЕ </a:t>
            </a:r>
            <a:r>
              <a:rPr lang="sr-Cyrl-BA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СУДОВА</a:t>
            </a:r>
            <a:r>
              <a:rPr lang="bs-Latn-BA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bs-Latn-BA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sr-Cyrl-BA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BA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 ЈАВНИХ ТУЖИЛАШТАВА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751" y="4270376"/>
            <a:ext cx="9228201" cy="1645920"/>
          </a:xfrm>
        </p:spPr>
        <p:txBody>
          <a:bodyPr>
            <a:normAutofit fontScale="70000" lnSpcReduction="20000"/>
          </a:bodyPr>
          <a:lstStyle/>
          <a:p>
            <a:pPr algn="ctr">
              <a:spcAft>
                <a:spcPts val="0"/>
              </a:spcAft>
            </a:pPr>
            <a:r>
              <a:rPr lang="sr-Cyrl-B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 Раденко Јанковић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r-Cyrl-B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окружни јавни тужилац у Бањалуци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B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B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sr-Cyrl-BA" b="1" dirty="0">
                <a:latin typeface="Times New Roman" panose="02020603050405020304" pitchFamily="18" charset="0"/>
                <a:ea typeface="Calibri" panose="020F0502020204030204" pitchFamily="34" charset="0"/>
              </a:rPr>
              <a:t>Бањалука, 5. децембра 2019. године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40500" y="5150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Центар за едукацију судија и јавних  тужилаца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Републике Српске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5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НЕЗАКОНИТО УТВРЂЕНА НОВЧАНА КАЗНА У УСЛОВНОЈ ОСУДИ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2740660"/>
            <a:ext cx="9872871" cy="4038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Оптуженом се за кривично дјело извршено 2015. године изриче условна усуда у којој се утврђује новчана казна у износу од 1.000 КМ и истовремено одређује да се она неће извршити уколико оптужени у року од 1 године не учини ново кривично дјело.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НЕПРАВИЛНО ОДРЕЂИВАЊЕ ПОСЕБНОГ УСЛОВА У УСЛОВНОЈ ОСУДИ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14600"/>
            <a:ext cx="9872871" cy="4038600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Оптуженом се изриче условна осуда у којој се утврђује казна затвора од 6 мјесеци која се неће извршити уколико у року од 1 године не учини ново кривично дјело и уколико у истом року накнади штету оштећеном коју је проузроковао кривичним дјелом у износу од 3.500 КМ.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основу чл. 108. ст. 3. ЗКП оштећени се са </a:t>
            </a:r>
            <a:r>
              <a:rPr lang="sr-Cyrl-B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имовинскоправним захтјевом упућује на парницу.</a:t>
            </a:r>
            <a:endParaRPr lang="en-US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9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НЕЗАКОНИТО НИЈЕ ОДЛУЧЕНО О ОПОЗИВАЊУ УСЛОВНЕ ОСУДЕ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2476500"/>
            <a:ext cx="9872871" cy="4038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Оптуженом је пресудом која је постала правоснажна 4. децембра 2017. године изречена условна осуда у којој је утврђена казна затвора од 6 мјесеци са роком провјеравања од 1 године. 4. априла 2018. године, у вријеме провјеравања, оптужени је учинио ново кривично дјело за које му је пресудом од 7. августа 2018. године изречена казна затвора од 3 године. Условна осуда није опозвана иако је то било обавезно због изречене казне за ново кривично дјело. Подаци о условној осуди се налази и у оптужници и у пресуди.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УРАЧУНАВАЊЕ ПРИТВОРА У ИЗРЕЧЕНУ УСЛОВНУ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ОСУДУ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19400"/>
            <a:ext cx="9872871" cy="4038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Оптуженом је изречена условна осуда  у којој је утврђена казна затвора од 1 године са роком провјеравања од 3 године, али није урачунато вријеме проведено у притвору од 13. новембра 2012. године до 7. децембра 2012. године.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НЕИЗРИЦАЊЕ МЈЕРЕ ОДУЗИМАЊЕ ИМОВИНСКЕ КОРИСТИ ПРИБАВЉЕНЕ КРИВИЧНИМ ДЈЕЛОМ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14600"/>
            <a:ext cx="9872871" cy="4038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Оптужени </a:t>
            </a:r>
            <a:r>
              <a:rPr lang="bs-Latn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XX  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је заједно са оптуженим </a:t>
            </a:r>
            <a:r>
              <a:rPr lang="sr-Cyrl-C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YY од непознатог лица купио опојну дрогу марихуану у </a:t>
            </a:r>
            <a:r>
              <a:rPr lang="sr-Cyrl-C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намјери</a:t>
            </a:r>
            <a:r>
              <a:rPr lang="sr-Cyrl-C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да је продају </a:t>
            </a:r>
            <a:r>
              <a:rPr lang="sr-Cyrl-C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овисницима</a:t>
            </a:r>
            <a:r>
              <a:rPr lang="sr-Cyrl-C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након чега је оптужени </a:t>
            </a:r>
            <a:r>
              <a:rPr lang="bs-Latn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XX 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лицу С.Д. продао два </a:t>
            </a:r>
            <a:r>
              <a:rPr lang="sr-Cyrl-B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писа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опојне дроге марихуане за износ од по 15 КМ, а М.Н продао у више наврата опојну дрогу марихуану за износ од 150 КМ</a:t>
            </a:r>
            <a:r>
              <a:rPr lang="sr-Cyrl-B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bs-Latn-BA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Новчани износи за које је продана дрога, имовинска корист прибављена кривичним дјелом, није одузета.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НЕПРАВИЛНО ОДУЗИМАЊЕ ИМОВИНСКЕ КОРИСТИ ОД ТРЕЋЕГ ЛИЦА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76500"/>
            <a:ext cx="9872871" cy="4038600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Оптуженом </a:t>
            </a:r>
            <a:r>
              <a:rPr lang="bs-Latn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 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је за кривично дјело злоупотреба овлашћења у привреди из чл. 263. ст. 2. КЗ РС </a:t>
            </a:r>
            <a:r>
              <a:rPr lang="sr-Cyrl-B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изричена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казна затвора у трајању од 3 мјесеца. На основу чл. 94. КЗ РС </a:t>
            </a:r>
            <a:r>
              <a:rPr lang="sr-Cyrl-B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 правног лица</a:t>
            </a:r>
            <a:r>
              <a:rPr lang="sr-Cyrl-B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bs-Latn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YY“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одузета је имовинска корист прибављена кривичним дјелом у износу од 65.000.000 КМ.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Правно лице није оптужено, ни осуђено, нити је на било који начин представник правног лица учествовао у поступку.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НЕРАЗЛИКОВАЊЕ ИМОВИНСКОПРАВНОГ ЗАХТЈЕВА ОД ОДУЗИМАЊА ИМОВИНСКЕ КОРИСТИ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200400"/>
            <a:ext cx="9872871" cy="4038600"/>
          </a:xfrm>
        </p:spPr>
        <p:txBody>
          <a:bodyPr/>
          <a:lstStyle/>
          <a:p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Оптужени се „обавезује да оштећеном врати имовинску корист прибављену извршењем кривичног дјела у износу од 41.000 КМ“.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НЕПРАВИЛНА ОДЛУКА О ПАУШАЛНОМ ИЗНОСУ ТРОШКОВА КРИВИЧНОГ ПОСТУПКА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2933700"/>
            <a:ext cx="9872871" cy="4038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На основу чл. 99. ст. 1. ЗКП РС обавезује се оптужени да на име паушалног износа трошкова кривичног поступка плати </a:t>
            </a:r>
            <a:r>
              <a:rPr lang="sr-Cyrl-B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50 КМ</a:t>
            </a:r>
            <a:r>
              <a:rPr lang="sr-Cyrl-B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sr-Cyrl-B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року</a:t>
            </a:r>
            <a:r>
              <a:rPr lang="sr-Cyrl-B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од 30 дана од дана правоснажности пресуде.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ПРАВИЛНО ОБАВЕЗИВАЊЕ ОПТУЖЕНОГ НА СНОШЕЊЕ ТРОШКОВА БРАНИОЦА ПОСТАВЉЕНОГ ПО СЛУЖБЕНОЈ ДУЖНОСТИ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19400"/>
            <a:ext cx="9872871" cy="4038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Оптужени се обавезује да на име судског паушала плати 200 КМ, као и да накнади награду и нужне издатке постављеног браниоца по службеној дужности чију висину ће суд у складу са чл. 97. ст. 2. ЗКП РС утврдити посебним рјешењем.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НЕПРАВИЛНА ОДЛУКА О ПАУШАЛНОМ ИЗНОСУ ТРОШКОВА КРИВИЧНОГ ПОСТУПКА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3162300"/>
            <a:ext cx="9872871" cy="4038600"/>
          </a:xfrm>
        </p:spPr>
        <p:txBody>
          <a:bodyPr/>
          <a:lstStyle/>
          <a:p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Оптужени ХХ и </a:t>
            </a:r>
            <a:r>
              <a:rPr lang="bs-Latn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YY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су дужни </a:t>
            </a:r>
            <a:r>
              <a:rPr lang="sr-Cyrl-B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солидарно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накнадити паушални износ трошкова кривичног поступка у износу од 150 КМ.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НЕПРАВИЛНА ИСТОВРЕМЕНА ПРИМЈЕНА ДВА РАЗЛИЧИТА КРИВИЧНА ЗАКОНА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9872871" cy="3657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Оптужени </a:t>
            </a:r>
            <a:r>
              <a:rPr lang="bs-Latn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XX 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крив је што је 24. јуна 2016. године у стању битно смањене урачунљивости учинио кривично дјело насиље у породици или породичној заједници из члана 208. ст. 2. Кривичног закона РС, па му се на основу л. 46. и 47. истог закона изриче условна осуда, на основу члана 75. Кривичног законика РС мјера безбједности обавезно психијатријско лијечење на слободи.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НЕПРАВИЛНО ОДРЕЂИВАЊЕ ДА ЋЕ СУД ПОСЕБНИМ РЈЕШЕЊЕМ ОДЛУЧИТИ О ТРОШКОВИМА ПОСТУПКА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162300"/>
            <a:ext cx="9872871" cy="4038600"/>
          </a:xfrm>
        </p:spPr>
        <p:txBody>
          <a:bodyPr/>
          <a:lstStyle/>
          <a:p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 трошковима кривичног поступка суд ће одлучити посебним рјешењем у року од осам дана.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НИЈЕ ОБРАЗЛОЖЕНА ОДЛУКА О ОСЛОБАЂАЊУ ОД ОБАВЕЗЕ ПЛАЋАЊА ТРОШКОВА КРИВИЧНОГ ПОСТУПКА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09900"/>
            <a:ext cx="9872871" cy="4038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 образложењу пресуде се само наводи да се оптужени „на основу члана 99.. став 4. ЗКП РС ослобађа дужности плаћања трошкова кривичног поступка“.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НЕЗАКОНИТО ИЗЈАВЉИВАЊЕ ЖАЛБЕ ЈАВНОГ ТУЖИОЦА НА ОДЛУКУ О ИМОВИНСКОПРАВНОМ ЗАХТЈЕВУ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2959100"/>
            <a:ext cx="9872871" cy="4038600"/>
          </a:xfrm>
        </p:spPr>
        <p:txBody>
          <a:bodyPr/>
          <a:lstStyle/>
          <a:p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На одлуку о имовинскоправном захтјеву жалбу може изјавити само оштећени, не и јавни тужилац</a:t>
            </a:r>
            <a:r>
              <a:rPr lang="sr-Cyrl-B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bs-Latn-BA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Уколико је изјави јавни тужилац другостепени суд такву жалбу треба одбацити.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1549400"/>
            <a:ext cx="9966960" cy="1892300"/>
          </a:xfrm>
        </p:spPr>
        <p:txBody>
          <a:bodyPr>
            <a:normAutofit/>
          </a:bodyPr>
          <a:lstStyle/>
          <a:p>
            <a:r>
              <a:rPr lang="sr-Cyrl-BA" sz="3200" dirty="0" smtClean="0"/>
              <a:t>Хвала на пажњи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42507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7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bs-Latn-B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sr-Cyrl-BA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ЗАКОНИТО </a:t>
            </a:r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ИЗРИЦАЊЕ МЈЕРА БЕЗБЈЕДНОСТИ НЕУРАЧУНЉИВИМ УЧИНИОЦИМА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65400"/>
            <a:ext cx="9872871" cy="3530600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sr-Cyrl-C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 је оптуженом који је учинио кривично </a:t>
            </a:r>
            <a:r>
              <a:rPr lang="sr-Cyrl-C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дјело</a:t>
            </a:r>
            <a:r>
              <a:rPr lang="sr-Cyrl-C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неурачунљивом стању 2016. године изрекао </a:t>
            </a:r>
            <a:r>
              <a:rPr lang="sr-Cyrl-C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мјеру</a:t>
            </a:r>
            <a:r>
              <a:rPr lang="sr-Cyrl-C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C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безбједн</a:t>
            </a:r>
            <a:r>
              <a:rPr lang="bs-Latn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sr-Cyrl-C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</a:t>
            </a:r>
            <a:r>
              <a:rPr lang="sr-Cyrl-C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оба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sr-Cyrl-C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езно</a:t>
            </a:r>
            <a:r>
              <a:rPr lang="sr-Cyrl-C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психијатријско </a:t>
            </a:r>
            <a:r>
              <a:rPr lang="sr-Cyrl-C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лијечење</a:t>
            </a:r>
            <a:r>
              <a:rPr lang="sr-Cyrl-C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слободи.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НЕПРАВИЛНА ПРИМЈЕНА ДВА РАЗЛИЧИТА КРИВИЧНА ЗАКОНА У РАЗЛИЧИТИМ МОМЕНТИМА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01900"/>
            <a:ext cx="9872871" cy="35941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Оптужени је оглашен кривим за кривично дјело неовлаштена производња и промет опојних дрога из чл. 207. ст. 1. Кривичног законика РС (блажи кривични закон) које је извршено 2014. године за вријеме важења Кривичног закона РС и изречена му је казна затвора од 3 мјесеца. Након правоснажности пресуде ова казна је замијењена новчаном казном примјеном Кривичног закона РС.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НЕПРАВИЛНО ИЗРИЦАЊЕ КРАТКОТРАЈНЕ КАЗНЕ ЗАТВОРА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2921000"/>
            <a:ext cx="9872871" cy="4038600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„Оптуженом се изриче казна затвора у трајању од 6 (шест) мјесеци, односно 183 дана“.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ПРОДУЖЕНО КРИВИЧНО ДЈЕЛО СЕ У ПРАВИЛУ МОРА ТРЕТИРАТИ КАО ОТЕЖАВАЈУЋА ОКОЛНОСТ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76500"/>
            <a:ext cx="9872871" cy="4038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Оптужени је оглашен кривим за продужено кривично дјело тешка крађа из чл. 232. ст. 1. </a:t>
            </a:r>
            <a:r>
              <a:rPr lang="sr-Cyrl-B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тач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1. КЗ РС у чијем саставу је било осам радњи извршења (учествовао са још два лица у крађи осам возила у периоду од око пола године на различитим мјестима (већина возила појединачно вриједна </a:t>
            </a:r>
            <a:r>
              <a:rPr lang="sr-Cyrl-B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преко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10.000 КМ, укупно </a:t>
            </a:r>
            <a:r>
              <a:rPr lang="sr-Cyrl-B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преко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100.000 КМ) и изречена му је казна затвора од 4 мјесеца. Чињеница да се ради о продуженом кривичном дјелу није узета као отежавајућа околност.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8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НЕИЗРИЦАЊЕ МЈЕРЕ БЕЗБЈЕДНОСТИ – КАЗНЕ ЗАБРАНА УПРАВЉАЊА МОТОРНИМ ВОЗИЛОМ КАДА ЈЕ ТО ОПРАВДАНО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2476500"/>
            <a:ext cx="9872871" cy="4038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Оптужени је проузроковао саобраћајну незгоду управљајући возилом са концентрацијом алкохола у крви од 2,5 промила тако што је возилом ударио бициклисту који се кретао испред њега, при чему је бициклиста задобио </a:t>
            </a:r>
            <a:r>
              <a:rPr lang="sr-Cyrl-B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повреде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од којих је преминуо на лицу мјеста, након чега се оптужени без </a:t>
            </a:r>
            <a:r>
              <a:rPr lang="sr-Cyrl-B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заустављања 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удаљио са мјеста саобраћајне незгоде</a:t>
            </a:r>
            <a:r>
              <a:rPr lang="sr-Cyrl-B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bs-Latn-BA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Није изречена мјера безбједности – казна забрана управљања моторним возилом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НЕПРАВИЛНА ПРИМЈЕНА ОДРЕДБИ О СТИЦАЈУ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65400"/>
            <a:ext cx="9872871" cy="40386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Суд утврђује за кривично дјело фалсификовање исправе из чл. 377. ст. 2. КЗ РС казну затвора у трајању од </a:t>
            </a:r>
            <a:r>
              <a:rPr lang="sr-Cyrl-B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 (три)</a:t>
            </a:r>
            <a:r>
              <a:rPr lang="sr-Cyrl-B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мјесеца и за кривично дјело </a:t>
            </a:r>
            <a:r>
              <a:rPr lang="sr-Cyrl-B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превара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из чл. 239. ст. 1. КЗ РС утврђује казну затвора у трајању од </a:t>
            </a:r>
            <a:r>
              <a:rPr lang="sr-Cyrl-B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(једног</a:t>
            </a:r>
            <a:r>
              <a:rPr lang="sr-Cyrl-B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B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мјесеца,након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чега суд оптуженом примјеном одредби о стицају изриче </a:t>
            </a:r>
            <a:r>
              <a:rPr lang="sr-Cyrl-B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јединствену казну затвора у трајању  од 2 (два) мјесеца</a:t>
            </a:r>
            <a:r>
              <a:rPr lang="sr-Cyrl-B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НЕПРАВИЛНО ОДРЕЂИВАЊЕ РОКА ПРОВЈЕРАВАЊА КОД ПОЈЕДИНИХ КРИВИЧНИХ ДЈЕЛА ИЗВРШЕНИХ У СТИЦАЈУ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98700"/>
            <a:ext cx="9872871" cy="4025900"/>
          </a:xfrm>
        </p:spPr>
        <p:txBody>
          <a:bodyPr/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За кривично дјело из чл. 402. ст. 1. КЗ РС суд утврђује казну затвора у трајању од 8 мјесеци и истовремено одређује да се она неће извршити ако у року провјеравања од 3 године не учини ново кривично дјело, а за кривично дјело из чл. 399. ст. 1. КЗ РС утврђује казну затвора у трајању од 6 мјесеци и истовремено одређује да се она неће извршити ако у року провјеравања од 3 године не учини ново кривично дјело, те примјеном чл. 42. ст. 1. КЗ РС изриче „јединствену условну осуду“ у којој утврђује јединствену казну затвора у трајању од 1 године и истовремено одређује да се она неће извршити ако у року провјеравања од 3 године не учини ново кривично дјело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185</TotalTime>
  <Words>1339</Words>
  <Application>Microsoft Office PowerPoint</Application>
  <PresentationFormat>Custom</PresentationFormat>
  <Paragraphs>55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Basis</vt:lpstr>
      <vt:lpstr>     АКТУЕЛНА ПИТАЊА ИЗ ПРАКСЕ СУДОВА  И ЈАВНИХ ТУЖИЛАШТАВА</vt:lpstr>
      <vt:lpstr>НЕПРАВИЛНА ИСТОВРЕМЕНА ПРИМЈЕНА ДВА РАЗЛИЧИТА КРИВИЧНА ЗАКОНА</vt:lpstr>
      <vt:lpstr>НEЗАКОНИТО ИЗРИЦАЊЕ МЈЕРА БЕЗБЈЕДНОСТИ НЕУРАЧУНЉИВИМ УЧИНИОЦИМА</vt:lpstr>
      <vt:lpstr>НЕПРАВИЛНА ПРИМЈЕНА ДВА РАЗЛИЧИТА КРИВИЧНА ЗАКОНА У РАЗЛИЧИТИМ МОМЕНТИМА</vt:lpstr>
      <vt:lpstr>НЕПРАВИЛНО ИЗРИЦАЊЕ КРАТКОТРАЈНЕ КАЗНЕ ЗАТВОРА</vt:lpstr>
      <vt:lpstr>ПРОДУЖЕНО КРИВИЧНО ДЈЕЛО СЕ У ПРАВИЛУ МОРА ТРЕТИРАТИ КАО ОТЕЖАВАЈУЋА ОКОЛНОСТ</vt:lpstr>
      <vt:lpstr>НЕИЗРИЦАЊЕ МЈЕРЕ БЕЗБЈЕДНОСТИ – КАЗНЕ ЗАБРАНА УПРАВЉАЊА МОТОРНИМ ВОЗИЛОМ КАДА ЈЕ ТО ОПРАВДАНО</vt:lpstr>
      <vt:lpstr>НЕПРАВИЛНА ПРИМЈЕНА ОДРЕДБИ О СТИЦАЈУ</vt:lpstr>
      <vt:lpstr>НЕПРАВИЛНО ОДРЕЂИВАЊЕ РОКА ПРОВЈЕРАВАЊА КОД ПОЈЕДИНИХ КРИВИЧНИХ ДЈЕЛА ИЗВРШЕНИХ У СТИЦАЈУ</vt:lpstr>
      <vt:lpstr>НЕЗАКОНИТО УТВРЂЕНА НОВЧАНА КАЗНА У УСЛОВНОЈ ОСУДИ</vt:lpstr>
      <vt:lpstr>НЕПРАВИЛНО ОДРЕЂИВАЊЕ ПОСЕБНОГ УСЛОВА У УСЛОВНОЈ ОСУДИ</vt:lpstr>
      <vt:lpstr>НЕЗАКОНИТО НИЈЕ ОДЛУЧЕНО О ОПОЗИВАЊУ УСЛОВНЕ ОСУДЕ</vt:lpstr>
      <vt:lpstr>УРАЧУНАВАЊЕ ПРИТВОРА У ИЗРЕЧЕНУ УСЛОВНУ  ОСУДУ</vt:lpstr>
      <vt:lpstr>НЕИЗРИЦАЊЕ МЈЕРЕ ОДУЗИМАЊЕ ИМОВИНСКЕ КОРИСТИ ПРИБАВЉЕНЕ КРИВИЧНИМ ДЈЕЛОМ</vt:lpstr>
      <vt:lpstr>НЕПРАВИЛНО ОДУЗИМАЊЕ ИМОВИНСКЕ КОРИСТИ ОД ТРЕЋЕГ ЛИЦА</vt:lpstr>
      <vt:lpstr>НЕРАЗЛИКОВАЊЕ ИМОВИНСКОПРАВНОГ ЗАХТЈЕВА ОД ОДУЗИМАЊА ИМОВИНСКЕ КОРИСТИ</vt:lpstr>
      <vt:lpstr>НЕПРАВИЛНА ОДЛУКА О ПАУШАЛНОМ ИЗНОСУ ТРОШКОВА КРИВИЧНОГ ПОСТУПКА</vt:lpstr>
      <vt:lpstr>ПРАВИЛНО ОБАВЕЗИВАЊЕ ОПТУЖЕНОГ НА СНОШЕЊЕ ТРОШКОВА БРАНИОЦА ПОСТАВЉЕНОГ ПО СЛУЖБЕНОЈ ДУЖНОСТИ</vt:lpstr>
      <vt:lpstr>НЕПРАВИЛНА ОДЛУКА О ПАУШАЛНОМ ИЗНОСУ ТРОШКОВА КРИВИЧНОГ ПОСТУПКА</vt:lpstr>
      <vt:lpstr>НЕПРАВИЛНО ОДРЕЂИВАЊЕ ДА ЋЕ СУД ПОСЕБНИМ РЈЕШЕЊЕМ ОДЛУЧИТИ О ТРОШКОВИМА ПОСТУПКА</vt:lpstr>
      <vt:lpstr>НИЈЕ ОБРАЗЛОЖЕНА ОДЛУКА О ОСЛОБАЂАЊУ ОД ОБАВЕЗЕ ПЛАЋАЊА ТРОШКОВА КРИВИЧНОГ ПОСТУПКА</vt:lpstr>
      <vt:lpstr>НЕЗАКОНИТО ИЗЈАВЉИВАЊЕ ЖАЛБЕ ЈАВНОГ ТУЖИОЦА НА ОДЛУКУ О ИМОВИНСКОПРАВНОМ ЗАХТЈЕВУ</vt:lpstr>
      <vt:lpstr>Хвала на пажњи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АКТУЕЛНА ПИТАЊА ИЗ ПРАКСЕ СУДОВА  И ЈАВНИХ ТУЖИЛАШТАВА</dc:title>
  <dc:creator>Zarko Simic</dc:creator>
  <cp:lastModifiedBy>CEST RS</cp:lastModifiedBy>
  <cp:revision>9</cp:revision>
  <dcterms:created xsi:type="dcterms:W3CDTF">2019-12-04T10:09:00Z</dcterms:created>
  <dcterms:modified xsi:type="dcterms:W3CDTF">2019-12-05T13:46:22Z</dcterms:modified>
</cp:coreProperties>
</file>