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3.xml" ContentType="application/vnd.openxmlformats-officedocument.presentationml.comments+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4.xml" ContentType="application/vnd.openxmlformats-officedocument.presentationml.comments+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5.xml" ContentType="application/vnd.openxmlformats-officedocument.presentationml.comments+xml"/>
  <Override PartName="/ppt/notesSlides/notesSlide9.xml" ContentType="application/vnd.openxmlformats-officedocument.presentationml.notesSlide+xml"/>
  <Override PartName="/ppt/comments/comment6.xml" ContentType="application/vnd.openxmlformats-officedocument.presentationml.comments+xml"/>
  <Override PartName="/ppt/notesSlides/notesSlide10.xml" ContentType="application/vnd.openxmlformats-officedocument.presentationml.notesSlide+xml"/>
  <Override PartName="/ppt/comments/comment7.xml" ContentType="application/vnd.openxmlformats-officedocument.presentationml.comments+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comment8.xml" ContentType="application/vnd.openxmlformats-officedocument.presentationml.comments+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omments/comment9.xml" ContentType="application/vnd.openxmlformats-officedocument.presentationml.comments+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omments/comment10.xml" ContentType="application/vnd.openxmlformats-officedocument.presentationml.comments+xml"/>
  <Override PartName="/ppt/notesSlides/notesSlide14.xml" ContentType="application/vnd.openxmlformats-officedocument.presentationml.notesSlide+xml"/>
  <Override PartName="/ppt/comments/comment11.xml" ContentType="application/vnd.openxmlformats-officedocument.presentationml.comments+xml"/>
  <Override PartName="/ppt/notesSlides/notesSlide15.xml" ContentType="application/vnd.openxmlformats-officedocument.presentationml.notesSlide+xml"/>
  <Override PartName="/ppt/comments/comment12.xml" ContentType="application/vnd.openxmlformats-officedocument.presentationml.comments+xml"/>
  <Override PartName="/ppt/notesSlides/notesSlide16.xml" ContentType="application/vnd.openxmlformats-officedocument.presentationml.notesSlide+xml"/>
  <Override PartName="/ppt/comments/comment13.xml" ContentType="application/vnd.openxmlformats-officedocument.presentationml.comments+xml"/>
  <Override PartName="/ppt/notesSlides/notesSlide17.xml" ContentType="application/vnd.openxmlformats-officedocument.presentationml.notesSlide+xml"/>
  <Override PartName="/ppt/comments/comment14.xml" ContentType="application/vnd.openxmlformats-officedocument.presentationml.comments+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omments/comment15.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omments/comment16.xml" ContentType="application/vnd.openxmlformats-officedocument.presentationml.comments+xml"/>
  <Override PartName="/ppt/notesSlides/notesSlide24.xml" ContentType="application/vnd.openxmlformats-officedocument.presentationml.notesSlide+xml"/>
  <Override PartName="/ppt/comments/comment17.xml" ContentType="application/vnd.openxmlformats-officedocument.presentationml.comments+xml"/>
  <Override PartName="/ppt/notesSlides/notesSlide25.xml" ContentType="application/vnd.openxmlformats-officedocument.presentationml.notesSlide+xml"/>
  <Override PartName="/ppt/comments/comment18.xml" ContentType="application/vnd.openxmlformats-officedocument.presentationml.comments+xml"/>
  <Override PartName="/ppt/notesSlides/notesSlide26.xml" ContentType="application/vnd.openxmlformats-officedocument.presentationml.notesSlide+xml"/>
  <Override PartName="/ppt/comments/comment19.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comment20.xml" ContentType="application/vnd.openxmlformats-officedocument.presentationml.comment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omments/comment21.xml" ContentType="application/vnd.openxmlformats-officedocument.presentationml.comments+xml"/>
  <Override PartName="/ppt/notesSlides/notesSlide30.xml" ContentType="application/vnd.openxmlformats-officedocument.presentationml.notesSlide+xml"/>
  <Override PartName="/ppt/comments/comment22.xml" ContentType="application/vnd.openxmlformats-officedocument.presentationml.comments+xml"/>
  <Override PartName="/ppt/notesSlides/notesSlide3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2.xml" ContentType="application/vnd.openxmlformats-officedocument.presentationml.notesSlide+xml"/>
  <Override PartName="/ppt/comments/comment23.xml" ContentType="application/vnd.openxmlformats-officedocument.presentationml.comments+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4"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90" r:id="rId27"/>
    <p:sldId id="291" r:id="rId28"/>
    <p:sldId id="282" r:id="rId29"/>
    <p:sldId id="293" r:id="rId30"/>
    <p:sldId id="294" r:id="rId31"/>
    <p:sldId id="295" r:id="rId32"/>
    <p:sldId id="296" r:id="rId33"/>
    <p:sldId id="299" r:id="rId34"/>
    <p:sldId id="298" r:id="rId35"/>
    <p:sldId id="284" r:id="rId36"/>
    <p:sldId id="297" r:id="rId37"/>
    <p:sldId id="285" r:id="rId38"/>
    <p:sldId id="286" r:id="rId39"/>
    <p:sldId id="287" r:id="rId40"/>
    <p:sldId id="288" r:id="rId41"/>
    <p:sldId id="289"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minika Bychawska" initials="" lastIdx="3" clrIdx="0"/>
  <p:cmAuthor id="1" name="Konul Gasimova" initials="" lastIdx="2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9" autoAdjust="0"/>
    <p:restoredTop sz="94660"/>
  </p:normalViewPr>
  <p:slideViewPr>
    <p:cSldViewPr snapToGrid="0">
      <p:cViewPr varScale="1">
        <p:scale>
          <a:sx n="60" d="100"/>
          <a:sy n="60" d="100"/>
        </p:scale>
        <p:origin x="14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4-11T22:23:04.446" idx="1">
    <p:pos x="6000" y="0"/>
    <p:text>+martina.silvestri@coe.int NEW SLIDE
_Assigned to martina.silvestri@coe.int_</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17-04-11T23:10:36.985" idx="10">
    <p:pos x="6000" y="0"/>
    <p:text>+martina.silvestri@coe.int NEW SLIDE
_Assigned to martina.silvestri@coe.int_</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17-04-11T23:18:14.066" idx="11">
    <p:pos x="6000" y="0"/>
    <p:text>+martina.silvestri@coe.int NEW SLIDE
_Assigned to martina.silvestri@coe.int_</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17-04-11T23:18:31.753" idx="12">
    <p:pos x="6000" y="0"/>
    <p:text>+martina.silvestri@coe.int NEW SLIDE
_Assigned to martina.silvestri@coe.int_</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17-04-11T23:18:53.017" idx="13">
    <p:pos x="6000" y="0"/>
    <p:text>+martina.silvestri@coe.int NEW SLIDE
_Assigned to martina.silvestri@coe.int_</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17-04-11T23:19:46.238" idx="14">
    <p:pos x="6000" y="0"/>
    <p:text>+martina.silvestri@coe.int NEW SLIDE
_Assigned to martina.silvestri@coe.int_</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7-04-11T23:20:12.857" idx="15">
    <p:pos x="6000" y="0"/>
    <p:text>+martina.silvestri@coe.int NEW SLIDE
_Assigned to martina.silvestri@coe.int_</p:text>
  </p:cm>
</p:cmLst>
</file>

<file path=ppt/comments/comment16.xml><?xml version="1.0" encoding="utf-8"?>
<p:cmLst xmlns:a="http://schemas.openxmlformats.org/drawingml/2006/main" xmlns:r="http://schemas.openxmlformats.org/officeDocument/2006/relationships" xmlns:p="http://schemas.openxmlformats.org/presentationml/2006/main">
  <p:cm authorId="1" dt="2017-04-11T22:51:07.287" idx="17">
    <p:pos x="6000" y="0"/>
    <p:text>+martina.silvestri@coe.int NEW slide
_Assigned to martina.silvestri@coe.int_</p:text>
  </p:cm>
</p:cmLst>
</file>

<file path=ppt/comments/comment17.xml><?xml version="1.0" encoding="utf-8"?>
<p:cmLst xmlns:a="http://schemas.openxmlformats.org/drawingml/2006/main" xmlns:r="http://schemas.openxmlformats.org/officeDocument/2006/relationships" xmlns:p="http://schemas.openxmlformats.org/presentationml/2006/main">
  <p:cm authorId="1" dt="2017-04-11T22:53:01.195" idx="18">
    <p:pos x="6000" y="0"/>
    <p:text>+martina.silvestri@coe.int : NEW SLIDE
_Assigned to martina.silvestri@coe.int_</p:text>
  </p:cm>
</p:cmLst>
</file>

<file path=ppt/comments/comment18.xml><?xml version="1.0" encoding="utf-8"?>
<p:cmLst xmlns:a="http://schemas.openxmlformats.org/drawingml/2006/main" xmlns:r="http://schemas.openxmlformats.org/officeDocument/2006/relationships" xmlns:p="http://schemas.openxmlformats.org/presentationml/2006/main">
  <p:cm authorId="0" dt="2016-10-23T16:40:47.249" idx="2">
    <p:pos x="6000" y="0"/>
    <p:text>Examples from national court cases could be given here, if exist.</p:text>
  </p:cm>
</p:cmLst>
</file>

<file path=ppt/comments/comment19.xml><?xml version="1.0" encoding="utf-8"?>
<p:cmLst xmlns:a="http://schemas.openxmlformats.org/drawingml/2006/main" xmlns:r="http://schemas.openxmlformats.org/officeDocument/2006/relationships" xmlns:p="http://schemas.openxmlformats.org/presentationml/2006/main">
  <p:cm authorId="0" dt="2016-10-23T16:41:31.297" idx="3">
    <p:pos x="6000" y="100"/>
    <p:text>National court cases could be added, if exist. Case law on responsibility for user generated content.</p:text>
  </p:cm>
  <p:cm authorId="1" dt="2017-04-11T23:37:21.347" idx="19">
    <p:pos x="6000" y="0"/>
    <p:text>+martina.silvestri@coe.int : Changement
_Assigned to martina.silvestri@coe.int_</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7-04-11T22:56:07.670" idx="2">
    <p:pos x="6000" y="0"/>
    <p:text>+martina.silvestri@coe.int NEW SLIDE
_Assigned to martina.silvestri@coe.int_</p:text>
  </p:cm>
</p:cmLst>
</file>

<file path=ppt/comments/comment20.xml><?xml version="1.0" encoding="utf-8"?>
<p:cmLst xmlns:a="http://schemas.openxmlformats.org/drawingml/2006/main" xmlns:r="http://schemas.openxmlformats.org/officeDocument/2006/relationships" xmlns:p="http://schemas.openxmlformats.org/presentationml/2006/main">
  <p:cm authorId="1" dt="2017-04-11T23:44:13.401" idx="20">
    <p:pos x="6000" y="0"/>
    <p:text>+martina.silvestri@coe.int NEW SLIDE
_Assigned to martina.silvestri@coe.int_</p:text>
  </p:cm>
</p:cmLst>
</file>

<file path=ppt/comments/comment21.xml><?xml version="1.0" encoding="utf-8"?>
<p:cmLst xmlns:a="http://schemas.openxmlformats.org/drawingml/2006/main" xmlns:r="http://schemas.openxmlformats.org/officeDocument/2006/relationships" xmlns:p="http://schemas.openxmlformats.org/presentationml/2006/main">
  <p:cm authorId="1" dt="2017-04-11T23:44:38.978" idx="21">
    <p:pos x="6000" y="0"/>
    <p:text>+martina.silvestri@coe.int NEW SLIDE
_Assigned to martina.silvestri@coe.int_</p:text>
  </p:cm>
</p:cmLst>
</file>

<file path=ppt/comments/comment22.xml><?xml version="1.0" encoding="utf-8"?>
<p:cmLst xmlns:a="http://schemas.openxmlformats.org/drawingml/2006/main" xmlns:r="http://schemas.openxmlformats.org/officeDocument/2006/relationships" xmlns:p="http://schemas.openxmlformats.org/presentationml/2006/main">
  <p:cm authorId="1" dt="2017-04-11T23:45:50.119" idx="22">
    <p:pos x="6000" y="0"/>
    <p:text>+martina.silvestri@coe.int NEW SLIDE
_Assigned to martina.silvestri@coe.int_</p:text>
  </p:cm>
</p:cmLst>
</file>

<file path=ppt/comments/comment23.xml><?xml version="1.0" encoding="utf-8"?>
<p:cmLst xmlns:a="http://schemas.openxmlformats.org/drawingml/2006/main" xmlns:r="http://schemas.openxmlformats.org/officeDocument/2006/relationships" xmlns:p="http://schemas.openxmlformats.org/presentationml/2006/main">
  <p:cm authorId="1" dt="2017-04-11T23:14:29.684" idx="23">
    <p:pos x="6000" y="0"/>
    <p:text>+martina.silvestri@coe.int NEW SLIDE
_Assigned to martina.silvestri@coe.int_</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7-04-11T22:58:34.475" idx="3">
    <p:pos x="6000" y="0"/>
    <p:text>+martina.silvestri@coe.int New slide
_Assigned to martina.silvestri@coe.int_</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7-04-11T22:59:53.017" idx="4">
    <p:pos x="6000" y="0"/>
    <p:text>+martina.silvestri@coe.int  NEW SLIDE
_Assigned to martina.silvestri@coe.int_</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7-04-11T23:02:34.520" idx="5">
    <p:pos x="6000" y="0"/>
    <p:text>+martina.silvestri@coe.int NEW SLIDE
_Assigned to martina.silvestri@coe.int_</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7-04-11T23:03:12.357" idx="6">
    <p:pos x="6000" y="0"/>
    <p:text>+martina.silvestri@coe.int NEW SLIDE
_Assigned to martina.silvestri@coe.int_</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7-04-11T23:30:16.087" idx="7">
    <p:pos x="6000" y="0"/>
    <p:text>+martina.silvestri@coe.int NEW SLIDE
_Assigned to martina.silvestri@coe.int_</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17-04-11T23:27:56.391" idx="8">
    <p:pos x="6000" y="0"/>
    <p:text>+martina.silvestri@coe.int NEW SLIDE
_Assigned to martina.silvestri@coe.int_</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17-04-11T23:23:41.177" idx="9">
    <p:pos x="6000" y="0"/>
    <p:text>+martina.silvestri@coe.int NEW SLIDE
_Assigned to martina.silvestri@coe.int_</p:tex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97C972-FD8A-4AA8-8A29-CF47641349CA}"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lang="en-US"/>
        </a:p>
      </dgm:t>
    </dgm:pt>
    <dgm:pt modelId="{2CBD9E04-82EA-45CE-9C4B-D13C6ACCF14B}">
      <dgm:prSet/>
      <dgm:spPr/>
      <dgm:t>
        <a:bodyPr/>
        <a:lstStyle/>
        <a:p>
          <a:r>
            <a:rPr lang="tr-TR" b="0" i="0"/>
            <a:t>No regulations concerning FoE</a:t>
          </a:r>
          <a:endParaRPr lang="en-US"/>
        </a:p>
      </dgm:t>
    </dgm:pt>
    <dgm:pt modelId="{978E175F-3212-4C22-8B89-A13F9C4962DB}" type="parTrans" cxnId="{6CEF0971-63F4-4D9C-BBFF-D5170C3D27BF}">
      <dgm:prSet/>
      <dgm:spPr/>
      <dgm:t>
        <a:bodyPr/>
        <a:lstStyle/>
        <a:p>
          <a:endParaRPr lang="en-US"/>
        </a:p>
      </dgm:t>
    </dgm:pt>
    <dgm:pt modelId="{9464ADDC-1CB2-4AA3-B397-99061B333564}" type="sibTrans" cxnId="{6CEF0971-63F4-4D9C-BBFF-D5170C3D27BF}">
      <dgm:prSet/>
      <dgm:spPr/>
      <dgm:t>
        <a:bodyPr/>
        <a:lstStyle/>
        <a:p>
          <a:endParaRPr lang="en-US"/>
        </a:p>
      </dgm:t>
    </dgm:pt>
    <dgm:pt modelId="{DF31E499-BC18-479A-B5FC-7568DD8BDDF5}">
      <dgm:prSet/>
      <dgm:spPr/>
      <dgm:t>
        <a:bodyPr/>
        <a:lstStyle/>
        <a:p>
          <a:r>
            <a:rPr lang="tr-TR" b="0" i="0"/>
            <a:t>Developing and changing environment</a:t>
          </a:r>
          <a:endParaRPr lang="en-US"/>
        </a:p>
      </dgm:t>
    </dgm:pt>
    <dgm:pt modelId="{411B9697-330C-4EC9-89FA-94AB3130AC3F}" type="parTrans" cxnId="{3EE894DB-8109-4CE6-84F4-6A3DBC06FF36}">
      <dgm:prSet/>
      <dgm:spPr/>
      <dgm:t>
        <a:bodyPr/>
        <a:lstStyle/>
        <a:p>
          <a:endParaRPr lang="en-US"/>
        </a:p>
      </dgm:t>
    </dgm:pt>
    <dgm:pt modelId="{28626BCD-E414-484A-80D4-23F6BCAC18C4}" type="sibTrans" cxnId="{3EE894DB-8109-4CE6-84F4-6A3DBC06FF36}">
      <dgm:prSet/>
      <dgm:spPr/>
      <dgm:t>
        <a:bodyPr/>
        <a:lstStyle/>
        <a:p>
          <a:endParaRPr lang="en-US"/>
        </a:p>
      </dgm:t>
    </dgm:pt>
    <dgm:pt modelId="{D7CBB619-79CC-4976-B243-772E4A949A33}">
      <dgm:prSet/>
      <dgm:spPr/>
      <dgm:t>
        <a:bodyPr/>
        <a:lstStyle/>
        <a:p>
          <a:r>
            <a:rPr lang="tr-TR" b="0" i="0" dirty="0"/>
            <a:t>F</a:t>
          </a:r>
          <a:r>
            <a:rPr lang="fr-FR" b="0" i="0" dirty="0"/>
            <a:t>il</a:t>
          </a:r>
          <a:r>
            <a:rPr lang="tr-TR" b="0" i="0" dirty="0"/>
            <a:t>ling the gaps with jurisprudence</a:t>
          </a:r>
          <a:endParaRPr lang="en-US" dirty="0"/>
        </a:p>
      </dgm:t>
    </dgm:pt>
    <dgm:pt modelId="{D2C2FA21-8690-4C58-8C5E-A029D6A69EAC}" type="parTrans" cxnId="{931AA649-8114-4C7D-822E-FF9D8392932A}">
      <dgm:prSet/>
      <dgm:spPr/>
      <dgm:t>
        <a:bodyPr/>
        <a:lstStyle/>
        <a:p>
          <a:endParaRPr lang="en-US"/>
        </a:p>
      </dgm:t>
    </dgm:pt>
    <dgm:pt modelId="{D7D2CA06-5CA7-47E2-AA75-BDE9C11ABE2B}" type="sibTrans" cxnId="{931AA649-8114-4C7D-822E-FF9D8392932A}">
      <dgm:prSet/>
      <dgm:spPr/>
      <dgm:t>
        <a:bodyPr/>
        <a:lstStyle/>
        <a:p>
          <a:endParaRPr lang="en-US"/>
        </a:p>
      </dgm:t>
    </dgm:pt>
    <dgm:pt modelId="{67389BB1-68CA-4B32-975C-7132854EFFC8}">
      <dgm:prSet/>
      <dgm:spPr/>
      <dgm:t>
        <a:bodyPr/>
        <a:lstStyle/>
        <a:p>
          <a:r>
            <a:rPr lang="tr-TR" b="0" i="0"/>
            <a:t>Scope of freedoms in Internet evolving</a:t>
          </a:r>
          <a:endParaRPr lang="en-US"/>
        </a:p>
      </dgm:t>
    </dgm:pt>
    <dgm:pt modelId="{6957543E-458F-413B-BD1E-75693C89BD2F}" type="parTrans" cxnId="{E9452671-F6B9-431B-B184-8A949F6B26BD}">
      <dgm:prSet/>
      <dgm:spPr/>
      <dgm:t>
        <a:bodyPr/>
        <a:lstStyle/>
        <a:p>
          <a:endParaRPr lang="en-US"/>
        </a:p>
      </dgm:t>
    </dgm:pt>
    <dgm:pt modelId="{02B5B697-5311-4C7E-9CFC-CE77E1560554}" type="sibTrans" cxnId="{E9452671-F6B9-431B-B184-8A949F6B26BD}">
      <dgm:prSet/>
      <dgm:spPr/>
      <dgm:t>
        <a:bodyPr/>
        <a:lstStyle/>
        <a:p>
          <a:endParaRPr lang="en-US"/>
        </a:p>
      </dgm:t>
    </dgm:pt>
    <dgm:pt modelId="{7612948E-4E92-4B9C-A206-B1E4484021F6}" type="pres">
      <dgm:prSet presAssocID="{4A97C972-FD8A-4AA8-8A29-CF47641349CA}" presName="linear" presStyleCnt="0">
        <dgm:presLayoutVars>
          <dgm:animLvl val="lvl"/>
          <dgm:resizeHandles val="exact"/>
        </dgm:presLayoutVars>
      </dgm:prSet>
      <dgm:spPr/>
    </dgm:pt>
    <dgm:pt modelId="{65214E52-CACB-4153-B063-890ED140E459}" type="pres">
      <dgm:prSet presAssocID="{2CBD9E04-82EA-45CE-9C4B-D13C6ACCF14B}" presName="parentText" presStyleLbl="node1" presStyleIdx="0" presStyleCnt="4">
        <dgm:presLayoutVars>
          <dgm:chMax val="0"/>
          <dgm:bulletEnabled val="1"/>
        </dgm:presLayoutVars>
      </dgm:prSet>
      <dgm:spPr/>
    </dgm:pt>
    <dgm:pt modelId="{1E3781EC-3BAF-4F9A-A0EA-3C284BF9C43F}" type="pres">
      <dgm:prSet presAssocID="{9464ADDC-1CB2-4AA3-B397-99061B333564}" presName="spacer" presStyleCnt="0"/>
      <dgm:spPr/>
    </dgm:pt>
    <dgm:pt modelId="{E558D871-56E3-4AF8-B830-AE59D66DAF5C}" type="pres">
      <dgm:prSet presAssocID="{DF31E499-BC18-479A-B5FC-7568DD8BDDF5}" presName="parentText" presStyleLbl="node1" presStyleIdx="1" presStyleCnt="4">
        <dgm:presLayoutVars>
          <dgm:chMax val="0"/>
          <dgm:bulletEnabled val="1"/>
        </dgm:presLayoutVars>
      </dgm:prSet>
      <dgm:spPr/>
    </dgm:pt>
    <dgm:pt modelId="{3961061E-EE0D-49D3-A49B-FB48EED4BF0E}" type="pres">
      <dgm:prSet presAssocID="{28626BCD-E414-484A-80D4-23F6BCAC18C4}" presName="spacer" presStyleCnt="0"/>
      <dgm:spPr/>
    </dgm:pt>
    <dgm:pt modelId="{A4FD1422-CFC1-4533-B2C8-0E7AD3ADB5D7}" type="pres">
      <dgm:prSet presAssocID="{D7CBB619-79CC-4976-B243-772E4A949A33}" presName="parentText" presStyleLbl="node1" presStyleIdx="2" presStyleCnt="4">
        <dgm:presLayoutVars>
          <dgm:chMax val="0"/>
          <dgm:bulletEnabled val="1"/>
        </dgm:presLayoutVars>
      </dgm:prSet>
      <dgm:spPr/>
    </dgm:pt>
    <dgm:pt modelId="{62668701-B60D-463D-A4FC-F42111669A73}" type="pres">
      <dgm:prSet presAssocID="{D7D2CA06-5CA7-47E2-AA75-BDE9C11ABE2B}" presName="spacer" presStyleCnt="0"/>
      <dgm:spPr/>
    </dgm:pt>
    <dgm:pt modelId="{133E222F-EA5B-498E-B87B-E8B62F3D92CB}" type="pres">
      <dgm:prSet presAssocID="{67389BB1-68CA-4B32-975C-7132854EFFC8}" presName="parentText" presStyleLbl="node1" presStyleIdx="3" presStyleCnt="4">
        <dgm:presLayoutVars>
          <dgm:chMax val="0"/>
          <dgm:bulletEnabled val="1"/>
        </dgm:presLayoutVars>
      </dgm:prSet>
      <dgm:spPr/>
    </dgm:pt>
  </dgm:ptLst>
  <dgm:cxnLst>
    <dgm:cxn modelId="{54805611-72ED-4CBF-B1EF-D9D11C168DFF}" type="presOf" srcId="{DF31E499-BC18-479A-B5FC-7568DD8BDDF5}" destId="{E558D871-56E3-4AF8-B830-AE59D66DAF5C}" srcOrd="0" destOrd="0" presId="urn:microsoft.com/office/officeart/2005/8/layout/vList2"/>
    <dgm:cxn modelId="{931AA649-8114-4C7D-822E-FF9D8392932A}" srcId="{4A97C972-FD8A-4AA8-8A29-CF47641349CA}" destId="{D7CBB619-79CC-4976-B243-772E4A949A33}" srcOrd="2" destOrd="0" parTransId="{D2C2FA21-8690-4C58-8C5E-A029D6A69EAC}" sibTransId="{D7D2CA06-5CA7-47E2-AA75-BDE9C11ABE2B}"/>
    <dgm:cxn modelId="{6CEF0971-63F4-4D9C-BBFF-D5170C3D27BF}" srcId="{4A97C972-FD8A-4AA8-8A29-CF47641349CA}" destId="{2CBD9E04-82EA-45CE-9C4B-D13C6ACCF14B}" srcOrd="0" destOrd="0" parTransId="{978E175F-3212-4C22-8B89-A13F9C4962DB}" sibTransId="{9464ADDC-1CB2-4AA3-B397-99061B333564}"/>
    <dgm:cxn modelId="{E9452671-F6B9-431B-B184-8A949F6B26BD}" srcId="{4A97C972-FD8A-4AA8-8A29-CF47641349CA}" destId="{67389BB1-68CA-4B32-975C-7132854EFFC8}" srcOrd="3" destOrd="0" parTransId="{6957543E-458F-413B-BD1E-75693C89BD2F}" sibTransId="{02B5B697-5311-4C7E-9CFC-CE77E1560554}"/>
    <dgm:cxn modelId="{73A94C98-CBD0-460C-B560-D5D25D2FEBAC}" type="presOf" srcId="{D7CBB619-79CC-4976-B243-772E4A949A33}" destId="{A4FD1422-CFC1-4533-B2C8-0E7AD3ADB5D7}" srcOrd="0" destOrd="0" presId="urn:microsoft.com/office/officeart/2005/8/layout/vList2"/>
    <dgm:cxn modelId="{A609EEC5-079A-409E-9BD3-D4F706060BD3}" type="presOf" srcId="{4A97C972-FD8A-4AA8-8A29-CF47641349CA}" destId="{7612948E-4E92-4B9C-A206-B1E4484021F6}" srcOrd="0" destOrd="0" presId="urn:microsoft.com/office/officeart/2005/8/layout/vList2"/>
    <dgm:cxn modelId="{47C3A8C9-0B4B-47B9-A0E7-31C4532646FE}" type="presOf" srcId="{67389BB1-68CA-4B32-975C-7132854EFFC8}" destId="{133E222F-EA5B-498E-B87B-E8B62F3D92CB}" srcOrd="0" destOrd="0" presId="urn:microsoft.com/office/officeart/2005/8/layout/vList2"/>
    <dgm:cxn modelId="{4A7F6AD9-A87C-4A3E-BC7D-EBDE8A5FFD29}" type="presOf" srcId="{2CBD9E04-82EA-45CE-9C4B-D13C6ACCF14B}" destId="{65214E52-CACB-4153-B063-890ED140E459}" srcOrd="0" destOrd="0" presId="urn:microsoft.com/office/officeart/2005/8/layout/vList2"/>
    <dgm:cxn modelId="{3EE894DB-8109-4CE6-84F4-6A3DBC06FF36}" srcId="{4A97C972-FD8A-4AA8-8A29-CF47641349CA}" destId="{DF31E499-BC18-479A-B5FC-7568DD8BDDF5}" srcOrd="1" destOrd="0" parTransId="{411B9697-330C-4EC9-89FA-94AB3130AC3F}" sibTransId="{28626BCD-E414-484A-80D4-23F6BCAC18C4}"/>
    <dgm:cxn modelId="{9C6B8F14-E21C-4DC8-B369-437AE2A4B607}" type="presParOf" srcId="{7612948E-4E92-4B9C-A206-B1E4484021F6}" destId="{65214E52-CACB-4153-B063-890ED140E459}" srcOrd="0" destOrd="0" presId="urn:microsoft.com/office/officeart/2005/8/layout/vList2"/>
    <dgm:cxn modelId="{BCA14646-E45E-493C-A1BA-9A6F803AE3A9}" type="presParOf" srcId="{7612948E-4E92-4B9C-A206-B1E4484021F6}" destId="{1E3781EC-3BAF-4F9A-A0EA-3C284BF9C43F}" srcOrd="1" destOrd="0" presId="urn:microsoft.com/office/officeart/2005/8/layout/vList2"/>
    <dgm:cxn modelId="{59307450-C5FA-4393-A637-509B30707D5F}" type="presParOf" srcId="{7612948E-4E92-4B9C-A206-B1E4484021F6}" destId="{E558D871-56E3-4AF8-B830-AE59D66DAF5C}" srcOrd="2" destOrd="0" presId="urn:microsoft.com/office/officeart/2005/8/layout/vList2"/>
    <dgm:cxn modelId="{BCA5E83B-B0DC-4684-BACC-623FC92F9299}" type="presParOf" srcId="{7612948E-4E92-4B9C-A206-B1E4484021F6}" destId="{3961061E-EE0D-49D3-A49B-FB48EED4BF0E}" srcOrd="3" destOrd="0" presId="urn:microsoft.com/office/officeart/2005/8/layout/vList2"/>
    <dgm:cxn modelId="{5B328CC4-DF7B-4169-8534-0DF39E0DC588}" type="presParOf" srcId="{7612948E-4E92-4B9C-A206-B1E4484021F6}" destId="{A4FD1422-CFC1-4533-B2C8-0E7AD3ADB5D7}" srcOrd="4" destOrd="0" presId="urn:microsoft.com/office/officeart/2005/8/layout/vList2"/>
    <dgm:cxn modelId="{FCC09A89-9C98-4238-8C6A-775CBEEA1191}" type="presParOf" srcId="{7612948E-4E92-4B9C-A206-B1E4484021F6}" destId="{62668701-B60D-463D-A4FC-F42111669A73}" srcOrd="5" destOrd="0" presId="urn:microsoft.com/office/officeart/2005/8/layout/vList2"/>
    <dgm:cxn modelId="{7A2F91D6-DC8A-40C2-B1DF-E351821AC17E}" type="presParOf" srcId="{7612948E-4E92-4B9C-A206-B1E4484021F6}" destId="{133E222F-EA5B-498E-B87B-E8B62F3D92C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0DBF6BA-08FB-4AEF-9E4E-5CFB29E231EB}"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56539B56-7779-4BF8-9BFD-89C29F62453C}">
      <dgm:prSet/>
      <dgm:spPr/>
      <dgm:t>
        <a:bodyPr/>
        <a:lstStyle/>
        <a:p>
          <a:r>
            <a:rPr lang="tr-TR"/>
            <a:t>-</a:t>
          </a:r>
          <a:r>
            <a:rPr lang="tr-TR" b="1" i="1"/>
            <a:t>Aleksey Ovchinnikov v. Russia </a:t>
          </a:r>
          <a:r>
            <a:rPr lang="tr-TR"/>
            <a:t>(2010): protection of private life and reputation of minors justifies restrictions of Internet information although already in public domain</a:t>
          </a:r>
          <a:endParaRPr lang="en-US"/>
        </a:p>
      </dgm:t>
    </dgm:pt>
    <dgm:pt modelId="{7DE83839-797F-4823-B5C2-A667D778FC71}" type="parTrans" cxnId="{9441B6A1-E337-4006-B1D1-A5184ED44DAD}">
      <dgm:prSet/>
      <dgm:spPr/>
      <dgm:t>
        <a:bodyPr/>
        <a:lstStyle/>
        <a:p>
          <a:endParaRPr lang="en-US"/>
        </a:p>
      </dgm:t>
    </dgm:pt>
    <dgm:pt modelId="{FAB56669-8EB1-44EA-8167-B3BDE0F0C05A}" type="sibTrans" cxnId="{9441B6A1-E337-4006-B1D1-A5184ED44DAD}">
      <dgm:prSet/>
      <dgm:spPr/>
      <dgm:t>
        <a:bodyPr/>
        <a:lstStyle/>
        <a:p>
          <a:endParaRPr lang="en-US"/>
        </a:p>
      </dgm:t>
    </dgm:pt>
    <dgm:pt modelId="{9F7550F0-20FC-4AFE-8CCF-EA6CF5584ED9}">
      <dgm:prSet/>
      <dgm:spPr/>
      <dgm:t>
        <a:bodyPr/>
        <a:lstStyle/>
        <a:p>
          <a:r>
            <a:rPr lang="tr-TR" b="1" i="1"/>
            <a:t>But: Editions Plon v. France </a:t>
          </a:r>
          <a:r>
            <a:rPr lang="tr-TR" b="1"/>
            <a:t>(2004)</a:t>
          </a:r>
          <a:r>
            <a:rPr lang="tr-TR"/>
            <a:t>: no pressing social need for restriction as confidential info was already on Internet</a:t>
          </a:r>
          <a:endParaRPr lang="en-US"/>
        </a:p>
      </dgm:t>
    </dgm:pt>
    <dgm:pt modelId="{1398EC4D-22B8-4566-9D6E-08C617D85F69}" type="parTrans" cxnId="{32DB4059-1E77-4EF4-922B-AE1DA454F6B9}">
      <dgm:prSet/>
      <dgm:spPr/>
      <dgm:t>
        <a:bodyPr/>
        <a:lstStyle/>
        <a:p>
          <a:endParaRPr lang="en-US"/>
        </a:p>
      </dgm:t>
    </dgm:pt>
    <dgm:pt modelId="{89102843-851B-4029-A316-D1993A75454E}" type="sibTrans" cxnId="{32DB4059-1E77-4EF4-922B-AE1DA454F6B9}">
      <dgm:prSet/>
      <dgm:spPr/>
      <dgm:t>
        <a:bodyPr/>
        <a:lstStyle/>
        <a:p>
          <a:endParaRPr lang="en-US"/>
        </a:p>
      </dgm:t>
    </dgm:pt>
    <dgm:pt modelId="{173D015B-BA1E-40C1-ACC9-5B42EFFDFE83}">
      <dgm:prSet/>
      <dgm:spPr/>
      <dgm:t>
        <a:bodyPr/>
        <a:lstStyle/>
        <a:p>
          <a:r>
            <a:rPr lang="tr-TR"/>
            <a:t>-</a:t>
          </a:r>
          <a:r>
            <a:rPr lang="tr-TR" b="1"/>
            <a:t>K.U. v. Finland </a:t>
          </a:r>
          <a:r>
            <a:rPr lang="tr-TR"/>
            <a:t>(2013): violation of right to private life, threat to young person in vulnerable age; govt. to provide for system of protection of children from paedophiles on Internet</a:t>
          </a:r>
          <a:endParaRPr lang="en-US"/>
        </a:p>
      </dgm:t>
    </dgm:pt>
    <dgm:pt modelId="{3DA36157-8A50-4786-98E8-1B1F3C64CC9D}" type="parTrans" cxnId="{9C6059BF-1927-4D6F-B1D1-5BBA573F6665}">
      <dgm:prSet/>
      <dgm:spPr/>
      <dgm:t>
        <a:bodyPr/>
        <a:lstStyle/>
        <a:p>
          <a:endParaRPr lang="en-US"/>
        </a:p>
      </dgm:t>
    </dgm:pt>
    <dgm:pt modelId="{7D689960-2500-4CA8-AC1D-9886CD4C3D7B}" type="sibTrans" cxnId="{9C6059BF-1927-4D6F-B1D1-5BBA573F6665}">
      <dgm:prSet/>
      <dgm:spPr/>
      <dgm:t>
        <a:bodyPr/>
        <a:lstStyle/>
        <a:p>
          <a:endParaRPr lang="en-US"/>
        </a:p>
      </dgm:t>
    </dgm:pt>
    <dgm:pt modelId="{9A42C7FF-5401-4C00-8227-606833EA8DB2}" type="pres">
      <dgm:prSet presAssocID="{F0DBF6BA-08FB-4AEF-9E4E-5CFB29E231EB}" presName="vert0" presStyleCnt="0">
        <dgm:presLayoutVars>
          <dgm:dir/>
          <dgm:animOne val="branch"/>
          <dgm:animLvl val="lvl"/>
        </dgm:presLayoutVars>
      </dgm:prSet>
      <dgm:spPr/>
    </dgm:pt>
    <dgm:pt modelId="{C6D134BB-43D3-4938-9A0B-45073E231EF5}" type="pres">
      <dgm:prSet presAssocID="{56539B56-7779-4BF8-9BFD-89C29F62453C}" presName="thickLine" presStyleLbl="alignNode1" presStyleIdx="0" presStyleCnt="3"/>
      <dgm:spPr/>
    </dgm:pt>
    <dgm:pt modelId="{C98BD187-C235-4411-A551-8AECE5F896B7}" type="pres">
      <dgm:prSet presAssocID="{56539B56-7779-4BF8-9BFD-89C29F62453C}" presName="horz1" presStyleCnt="0"/>
      <dgm:spPr/>
    </dgm:pt>
    <dgm:pt modelId="{767D156C-8FAD-4515-A385-F7CABB64F3DF}" type="pres">
      <dgm:prSet presAssocID="{56539B56-7779-4BF8-9BFD-89C29F62453C}" presName="tx1" presStyleLbl="revTx" presStyleIdx="0" presStyleCnt="3"/>
      <dgm:spPr/>
    </dgm:pt>
    <dgm:pt modelId="{31F6DF1F-46FA-4AD1-8202-FCBBD3E67225}" type="pres">
      <dgm:prSet presAssocID="{56539B56-7779-4BF8-9BFD-89C29F62453C}" presName="vert1" presStyleCnt="0"/>
      <dgm:spPr/>
    </dgm:pt>
    <dgm:pt modelId="{E1AB9108-AF47-4194-91AA-A3D9025DBE49}" type="pres">
      <dgm:prSet presAssocID="{9F7550F0-20FC-4AFE-8CCF-EA6CF5584ED9}" presName="thickLine" presStyleLbl="alignNode1" presStyleIdx="1" presStyleCnt="3"/>
      <dgm:spPr/>
    </dgm:pt>
    <dgm:pt modelId="{1ACC8C57-2807-4737-9113-8E419435F26A}" type="pres">
      <dgm:prSet presAssocID="{9F7550F0-20FC-4AFE-8CCF-EA6CF5584ED9}" presName="horz1" presStyleCnt="0"/>
      <dgm:spPr/>
    </dgm:pt>
    <dgm:pt modelId="{858FA030-1153-4EC9-93BC-434EEC0E247C}" type="pres">
      <dgm:prSet presAssocID="{9F7550F0-20FC-4AFE-8CCF-EA6CF5584ED9}" presName="tx1" presStyleLbl="revTx" presStyleIdx="1" presStyleCnt="3"/>
      <dgm:spPr/>
    </dgm:pt>
    <dgm:pt modelId="{E94E0EE0-452C-4CC6-9891-B90AC2D3DD48}" type="pres">
      <dgm:prSet presAssocID="{9F7550F0-20FC-4AFE-8CCF-EA6CF5584ED9}" presName="vert1" presStyleCnt="0"/>
      <dgm:spPr/>
    </dgm:pt>
    <dgm:pt modelId="{EB0DF8F6-D79E-4EC2-856B-56D192194492}" type="pres">
      <dgm:prSet presAssocID="{173D015B-BA1E-40C1-ACC9-5B42EFFDFE83}" presName="thickLine" presStyleLbl="alignNode1" presStyleIdx="2" presStyleCnt="3"/>
      <dgm:spPr/>
    </dgm:pt>
    <dgm:pt modelId="{80CEACD6-6491-4C6A-B7F5-0D326787F77A}" type="pres">
      <dgm:prSet presAssocID="{173D015B-BA1E-40C1-ACC9-5B42EFFDFE83}" presName="horz1" presStyleCnt="0"/>
      <dgm:spPr/>
    </dgm:pt>
    <dgm:pt modelId="{635C73CE-9909-4D65-B5B0-6DE7F9B83466}" type="pres">
      <dgm:prSet presAssocID="{173D015B-BA1E-40C1-ACC9-5B42EFFDFE83}" presName="tx1" presStyleLbl="revTx" presStyleIdx="2" presStyleCnt="3"/>
      <dgm:spPr/>
    </dgm:pt>
    <dgm:pt modelId="{897995AE-CD40-452F-9B08-5B915D81E311}" type="pres">
      <dgm:prSet presAssocID="{173D015B-BA1E-40C1-ACC9-5B42EFFDFE83}" presName="vert1" presStyleCnt="0"/>
      <dgm:spPr/>
    </dgm:pt>
  </dgm:ptLst>
  <dgm:cxnLst>
    <dgm:cxn modelId="{55A54928-72B2-4FF5-A313-F631C653A287}" type="presOf" srcId="{9F7550F0-20FC-4AFE-8CCF-EA6CF5584ED9}" destId="{858FA030-1153-4EC9-93BC-434EEC0E247C}" srcOrd="0" destOrd="0" presId="urn:microsoft.com/office/officeart/2008/layout/LinedList"/>
    <dgm:cxn modelId="{32DB4059-1E77-4EF4-922B-AE1DA454F6B9}" srcId="{F0DBF6BA-08FB-4AEF-9E4E-5CFB29E231EB}" destId="{9F7550F0-20FC-4AFE-8CCF-EA6CF5584ED9}" srcOrd="1" destOrd="0" parTransId="{1398EC4D-22B8-4566-9D6E-08C617D85F69}" sibTransId="{89102843-851B-4029-A316-D1993A75454E}"/>
    <dgm:cxn modelId="{53E1107E-D20C-4513-BEA2-3D4E386FAA5C}" type="presOf" srcId="{F0DBF6BA-08FB-4AEF-9E4E-5CFB29E231EB}" destId="{9A42C7FF-5401-4C00-8227-606833EA8DB2}" srcOrd="0" destOrd="0" presId="urn:microsoft.com/office/officeart/2008/layout/LinedList"/>
    <dgm:cxn modelId="{96BEE29F-553F-412C-AB23-E06C89C09CB0}" type="presOf" srcId="{56539B56-7779-4BF8-9BFD-89C29F62453C}" destId="{767D156C-8FAD-4515-A385-F7CABB64F3DF}" srcOrd="0" destOrd="0" presId="urn:microsoft.com/office/officeart/2008/layout/LinedList"/>
    <dgm:cxn modelId="{839453A1-6417-40A1-ABEF-D4F18806E8C8}" type="presOf" srcId="{173D015B-BA1E-40C1-ACC9-5B42EFFDFE83}" destId="{635C73CE-9909-4D65-B5B0-6DE7F9B83466}" srcOrd="0" destOrd="0" presId="urn:microsoft.com/office/officeart/2008/layout/LinedList"/>
    <dgm:cxn modelId="{9441B6A1-E337-4006-B1D1-A5184ED44DAD}" srcId="{F0DBF6BA-08FB-4AEF-9E4E-5CFB29E231EB}" destId="{56539B56-7779-4BF8-9BFD-89C29F62453C}" srcOrd="0" destOrd="0" parTransId="{7DE83839-797F-4823-B5C2-A667D778FC71}" sibTransId="{FAB56669-8EB1-44EA-8167-B3BDE0F0C05A}"/>
    <dgm:cxn modelId="{9C6059BF-1927-4D6F-B1D1-5BBA573F6665}" srcId="{F0DBF6BA-08FB-4AEF-9E4E-5CFB29E231EB}" destId="{173D015B-BA1E-40C1-ACC9-5B42EFFDFE83}" srcOrd="2" destOrd="0" parTransId="{3DA36157-8A50-4786-98E8-1B1F3C64CC9D}" sibTransId="{7D689960-2500-4CA8-AC1D-9886CD4C3D7B}"/>
    <dgm:cxn modelId="{5A7DC6DA-5B1B-4A5C-B05B-25B28FAEB1B4}" type="presParOf" srcId="{9A42C7FF-5401-4C00-8227-606833EA8DB2}" destId="{C6D134BB-43D3-4938-9A0B-45073E231EF5}" srcOrd="0" destOrd="0" presId="urn:microsoft.com/office/officeart/2008/layout/LinedList"/>
    <dgm:cxn modelId="{BE223A29-25C9-4BE3-9706-EA46538B3D9F}" type="presParOf" srcId="{9A42C7FF-5401-4C00-8227-606833EA8DB2}" destId="{C98BD187-C235-4411-A551-8AECE5F896B7}" srcOrd="1" destOrd="0" presId="urn:microsoft.com/office/officeart/2008/layout/LinedList"/>
    <dgm:cxn modelId="{131CEB2A-5996-4C25-BAD4-6B6C9F03D514}" type="presParOf" srcId="{C98BD187-C235-4411-A551-8AECE5F896B7}" destId="{767D156C-8FAD-4515-A385-F7CABB64F3DF}" srcOrd="0" destOrd="0" presId="urn:microsoft.com/office/officeart/2008/layout/LinedList"/>
    <dgm:cxn modelId="{2B87E324-5E17-4A41-AFAE-D509EB4F3A77}" type="presParOf" srcId="{C98BD187-C235-4411-A551-8AECE5F896B7}" destId="{31F6DF1F-46FA-4AD1-8202-FCBBD3E67225}" srcOrd="1" destOrd="0" presId="urn:microsoft.com/office/officeart/2008/layout/LinedList"/>
    <dgm:cxn modelId="{0482F147-3A66-4260-A099-F0927523CBF7}" type="presParOf" srcId="{9A42C7FF-5401-4C00-8227-606833EA8DB2}" destId="{E1AB9108-AF47-4194-91AA-A3D9025DBE49}" srcOrd="2" destOrd="0" presId="urn:microsoft.com/office/officeart/2008/layout/LinedList"/>
    <dgm:cxn modelId="{09A8BABA-59B5-4819-846B-F44C841089D8}" type="presParOf" srcId="{9A42C7FF-5401-4C00-8227-606833EA8DB2}" destId="{1ACC8C57-2807-4737-9113-8E419435F26A}" srcOrd="3" destOrd="0" presId="urn:microsoft.com/office/officeart/2008/layout/LinedList"/>
    <dgm:cxn modelId="{328B6D31-B5D6-42FC-9A98-023AC25867DF}" type="presParOf" srcId="{1ACC8C57-2807-4737-9113-8E419435F26A}" destId="{858FA030-1153-4EC9-93BC-434EEC0E247C}" srcOrd="0" destOrd="0" presId="urn:microsoft.com/office/officeart/2008/layout/LinedList"/>
    <dgm:cxn modelId="{EE19FB84-0800-4590-A202-148B62A290D2}" type="presParOf" srcId="{1ACC8C57-2807-4737-9113-8E419435F26A}" destId="{E94E0EE0-452C-4CC6-9891-B90AC2D3DD48}" srcOrd="1" destOrd="0" presId="urn:microsoft.com/office/officeart/2008/layout/LinedList"/>
    <dgm:cxn modelId="{064F8372-FFD8-487F-B233-67060563CE4C}" type="presParOf" srcId="{9A42C7FF-5401-4C00-8227-606833EA8DB2}" destId="{EB0DF8F6-D79E-4EC2-856B-56D192194492}" srcOrd="4" destOrd="0" presId="urn:microsoft.com/office/officeart/2008/layout/LinedList"/>
    <dgm:cxn modelId="{33C55CFC-2F52-4AFB-8991-32E57D429A1A}" type="presParOf" srcId="{9A42C7FF-5401-4C00-8227-606833EA8DB2}" destId="{80CEACD6-6491-4C6A-B7F5-0D326787F77A}" srcOrd="5" destOrd="0" presId="urn:microsoft.com/office/officeart/2008/layout/LinedList"/>
    <dgm:cxn modelId="{DE6AE622-7580-48AA-8BE8-B8CFBE6708BC}" type="presParOf" srcId="{80CEACD6-6491-4C6A-B7F5-0D326787F77A}" destId="{635C73CE-9909-4D65-B5B0-6DE7F9B83466}" srcOrd="0" destOrd="0" presId="urn:microsoft.com/office/officeart/2008/layout/LinedList"/>
    <dgm:cxn modelId="{C8930F2F-1F05-426A-BBA4-EF4EE1FF6191}" type="presParOf" srcId="{80CEACD6-6491-4C6A-B7F5-0D326787F77A}" destId="{897995AE-CD40-452F-9B08-5B915D81E31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B8825C8-AF7C-419A-9FED-63DFDCB0453D}" type="doc">
      <dgm:prSet loTypeId="urn:microsoft.com/office/officeart/2008/layout/LinedList" loCatId="list" qsTypeId="urn:microsoft.com/office/officeart/2005/8/quickstyle/simple3" qsCatId="simple" csTypeId="urn:microsoft.com/office/officeart/2005/8/colors/accent4_2" csCatId="accent4"/>
      <dgm:spPr/>
      <dgm:t>
        <a:bodyPr/>
        <a:lstStyle/>
        <a:p>
          <a:endParaRPr lang="en-US"/>
        </a:p>
      </dgm:t>
    </dgm:pt>
    <dgm:pt modelId="{EF505416-4419-4663-84B1-AAF9E4FED6AC}">
      <dgm:prSet/>
      <dgm:spPr/>
      <dgm:t>
        <a:bodyPr/>
        <a:lstStyle/>
        <a:p>
          <a:r>
            <a:rPr lang="tr-TR"/>
            <a:t>•Context and content</a:t>
          </a:r>
          <a:endParaRPr lang="en-US"/>
        </a:p>
      </dgm:t>
    </dgm:pt>
    <dgm:pt modelId="{B30BE14C-1D4D-4555-9D00-E75521764A93}" type="parTrans" cxnId="{22EC801E-9D0A-41BA-BF70-3619E5FFBB11}">
      <dgm:prSet/>
      <dgm:spPr/>
      <dgm:t>
        <a:bodyPr/>
        <a:lstStyle/>
        <a:p>
          <a:endParaRPr lang="en-US"/>
        </a:p>
      </dgm:t>
    </dgm:pt>
    <dgm:pt modelId="{58A2FB10-8209-4833-84D2-A30F203E2E03}" type="sibTrans" cxnId="{22EC801E-9D0A-41BA-BF70-3619E5FFBB11}">
      <dgm:prSet/>
      <dgm:spPr/>
      <dgm:t>
        <a:bodyPr/>
        <a:lstStyle/>
        <a:p>
          <a:endParaRPr lang="en-US"/>
        </a:p>
      </dgm:t>
    </dgm:pt>
    <dgm:pt modelId="{E3B5E79A-3EE3-4A01-A711-F445283D8CBC}">
      <dgm:prSet/>
      <dgm:spPr/>
      <dgm:t>
        <a:bodyPr/>
        <a:lstStyle/>
        <a:p>
          <a:r>
            <a:rPr lang="tr-TR"/>
            <a:t>•Liability of authors of comments</a:t>
          </a:r>
          <a:endParaRPr lang="en-US"/>
        </a:p>
      </dgm:t>
    </dgm:pt>
    <dgm:pt modelId="{DB7DE432-FFE4-4C13-8B16-AF1D68BF8292}" type="parTrans" cxnId="{8FBC1CD2-9D04-43A2-A3EA-0A01E8C2C4A8}">
      <dgm:prSet/>
      <dgm:spPr/>
      <dgm:t>
        <a:bodyPr/>
        <a:lstStyle/>
        <a:p>
          <a:endParaRPr lang="en-US"/>
        </a:p>
      </dgm:t>
    </dgm:pt>
    <dgm:pt modelId="{F34B1A3D-3E58-4CDA-A806-E385779D7E31}" type="sibTrans" cxnId="{8FBC1CD2-9D04-43A2-A3EA-0A01E8C2C4A8}">
      <dgm:prSet/>
      <dgm:spPr/>
      <dgm:t>
        <a:bodyPr/>
        <a:lstStyle/>
        <a:p>
          <a:endParaRPr lang="en-US"/>
        </a:p>
      </dgm:t>
    </dgm:pt>
    <dgm:pt modelId="{998F178E-B305-471C-9D26-1879BA92DE24}">
      <dgm:prSet/>
      <dgm:spPr/>
      <dgm:t>
        <a:bodyPr/>
        <a:lstStyle/>
        <a:p>
          <a:r>
            <a:rPr lang="tr-TR" dirty="0"/>
            <a:t>•Consequences of comments: commercial reputation not equal to individual reputation</a:t>
          </a:r>
          <a:endParaRPr lang="en-US" dirty="0"/>
        </a:p>
      </dgm:t>
    </dgm:pt>
    <dgm:pt modelId="{E619243D-B88E-42A4-A8CD-EA90674EFCEF}" type="parTrans" cxnId="{FB71B211-9671-4B2B-B6BB-EE0C252910EF}">
      <dgm:prSet/>
      <dgm:spPr/>
      <dgm:t>
        <a:bodyPr/>
        <a:lstStyle/>
        <a:p>
          <a:endParaRPr lang="en-US"/>
        </a:p>
      </dgm:t>
    </dgm:pt>
    <dgm:pt modelId="{E216C7C7-789F-4F30-8EAE-F0DB41B2D6DD}" type="sibTrans" cxnId="{FB71B211-9671-4B2B-B6BB-EE0C252910EF}">
      <dgm:prSet/>
      <dgm:spPr/>
      <dgm:t>
        <a:bodyPr/>
        <a:lstStyle/>
        <a:p>
          <a:endParaRPr lang="en-US"/>
        </a:p>
      </dgm:t>
    </dgm:pt>
    <dgm:pt modelId="{43970437-F33C-45FB-8B74-0800E5E68EEE}">
      <dgm:prSet/>
      <dgm:spPr/>
      <dgm:t>
        <a:bodyPr/>
        <a:lstStyle/>
        <a:p>
          <a:r>
            <a:rPr lang="tr-TR"/>
            <a:t>•Steps taken by intermediary as disclaimer and notice-and-take-down procedure sufficient in this context</a:t>
          </a:r>
          <a:endParaRPr lang="en-US"/>
        </a:p>
      </dgm:t>
    </dgm:pt>
    <dgm:pt modelId="{A0A8E058-06CA-4E7C-9144-4484E31A1B94}" type="parTrans" cxnId="{FBF022B5-FD47-42AE-8F48-9B94AC7FCF4D}">
      <dgm:prSet/>
      <dgm:spPr/>
      <dgm:t>
        <a:bodyPr/>
        <a:lstStyle/>
        <a:p>
          <a:endParaRPr lang="en-US"/>
        </a:p>
      </dgm:t>
    </dgm:pt>
    <dgm:pt modelId="{8D929E88-B27E-418D-8E29-48974D6381D5}" type="sibTrans" cxnId="{FBF022B5-FD47-42AE-8F48-9B94AC7FCF4D}">
      <dgm:prSet/>
      <dgm:spPr/>
      <dgm:t>
        <a:bodyPr/>
        <a:lstStyle/>
        <a:p>
          <a:endParaRPr lang="en-US"/>
        </a:p>
      </dgm:t>
    </dgm:pt>
    <dgm:pt modelId="{9853BF85-B1BC-43F1-990F-84103621412F}" type="pres">
      <dgm:prSet presAssocID="{BB8825C8-AF7C-419A-9FED-63DFDCB0453D}" presName="vert0" presStyleCnt="0">
        <dgm:presLayoutVars>
          <dgm:dir/>
          <dgm:animOne val="branch"/>
          <dgm:animLvl val="lvl"/>
        </dgm:presLayoutVars>
      </dgm:prSet>
      <dgm:spPr/>
    </dgm:pt>
    <dgm:pt modelId="{908B9B72-B133-4A6F-A642-F735B3A21E1F}" type="pres">
      <dgm:prSet presAssocID="{EF505416-4419-4663-84B1-AAF9E4FED6AC}" presName="thickLine" presStyleLbl="alignNode1" presStyleIdx="0" presStyleCnt="4"/>
      <dgm:spPr/>
    </dgm:pt>
    <dgm:pt modelId="{30EB8B45-A221-4ECD-AF90-9253119018D6}" type="pres">
      <dgm:prSet presAssocID="{EF505416-4419-4663-84B1-AAF9E4FED6AC}" presName="horz1" presStyleCnt="0"/>
      <dgm:spPr/>
    </dgm:pt>
    <dgm:pt modelId="{B61D9523-EFEB-406B-B7FC-4DD201B7EAEA}" type="pres">
      <dgm:prSet presAssocID="{EF505416-4419-4663-84B1-AAF9E4FED6AC}" presName="tx1" presStyleLbl="revTx" presStyleIdx="0" presStyleCnt="4"/>
      <dgm:spPr/>
    </dgm:pt>
    <dgm:pt modelId="{765B9B93-1609-4573-9790-A0FE4C702BEC}" type="pres">
      <dgm:prSet presAssocID="{EF505416-4419-4663-84B1-AAF9E4FED6AC}" presName="vert1" presStyleCnt="0"/>
      <dgm:spPr/>
    </dgm:pt>
    <dgm:pt modelId="{AF169000-89C2-44F3-AE4D-B0D1AD22F3EC}" type="pres">
      <dgm:prSet presAssocID="{E3B5E79A-3EE3-4A01-A711-F445283D8CBC}" presName="thickLine" presStyleLbl="alignNode1" presStyleIdx="1" presStyleCnt="4"/>
      <dgm:spPr/>
    </dgm:pt>
    <dgm:pt modelId="{8367EEFF-3BF2-4283-8912-00F83860A696}" type="pres">
      <dgm:prSet presAssocID="{E3B5E79A-3EE3-4A01-A711-F445283D8CBC}" presName="horz1" presStyleCnt="0"/>
      <dgm:spPr/>
    </dgm:pt>
    <dgm:pt modelId="{30883C14-1094-4A8D-89F5-88C1720B793B}" type="pres">
      <dgm:prSet presAssocID="{E3B5E79A-3EE3-4A01-A711-F445283D8CBC}" presName="tx1" presStyleLbl="revTx" presStyleIdx="1" presStyleCnt="4"/>
      <dgm:spPr/>
    </dgm:pt>
    <dgm:pt modelId="{6E130E81-4BFB-4412-BDCD-BE948A676BCB}" type="pres">
      <dgm:prSet presAssocID="{E3B5E79A-3EE3-4A01-A711-F445283D8CBC}" presName="vert1" presStyleCnt="0"/>
      <dgm:spPr/>
    </dgm:pt>
    <dgm:pt modelId="{60DE0A13-1D51-4850-B1BA-67162ECEA24A}" type="pres">
      <dgm:prSet presAssocID="{998F178E-B305-471C-9D26-1879BA92DE24}" presName="thickLine" presStyleLbl="alignNode1" presStyleIdx="2" presStyleCnt="4"/>
      <dgm:spPr/>
    </dgm:pt>
    <dgm:pt modelId="{185F9AC6-44A1-4100-94BB-0E80BE4DFA57}" type="pres">
      <dgm:prSet presAssocID="{998F178E-B305-471C-9D26-1879BA92DE24}" presName="horz1" presStyleCnt="0"/>
      <dgm:spPr/>
    </dgm:pt>
    <dgm:pt modelId="{6C12CE59-0AF8-43F2-9C44-97AC62320AD9}" type="pres">
      <dgm:prSet presAssocID="{998F178E-B305-471C-9D26-1879BA92DE24}" presName="tx1" presStyleLbl="revTx" presStyleIdx="2" presStyleCnt="4"/>
      <dgm:spPr/>
    </dgm:pt>
    <dgm:pt modelId="{E2609A10-30E5-4BDF-982F-6EFE740A818C}" type="pres">
      <dgm:prSet presAssocID="{998F178E-B305-471C-9D26-1879BA92DE24}" presName="vert1" presStyleCnt="0"/>
      <dgm:spPr/>
    </dgm:pt>
    <dgm:pt modelId="{3095240A-F518-446B-A1E6-5B297AB01F9C}" type="pres">
      <dgm:prSet presAssocID="{43970437-F33C-45FB-8B74-0800E5E68EEE}" presName="thickLine" presStyleLbl="alignNode1" presStyleIdx="3" presStyleCnt="4"/>
      <dgm:spPr/>
    </dgm:pt>
    <dgm:pt modelId="{4883F23F-EF4D-4602-9012-0FC83B69641C}" type="pres">
      <dgm:prSet presAssocID="{43970437-F33C-45FB-8B74-0800E5E68EEE}" presName="horz1" presStyleCnt="0"/>
      <dgm:spPr/>
    </dgm:pt>
    <dgm:pt modelId="{E8CFB6B3-7463-45DD-B205-E83192E4E38E}" type="pres">
      <dgm:prSet presAssocID="{43970437-F33C-45FB-8B74-0800E5E68EEE}" presName="tx1" presStyleLbl="revTx" presStyleIdx="3" presStyleCnt="4"/>
      <dgm:spPr/>
    </dgm:pt>
    <dgm:pt modelId="{5B9DD0FE-EFEC-4E01-B5A5-2EEDBB3033DC}" type="pres">
      <dgm:prSet presAssocID="{43970437-F33C-45FB-8B74-0800E5E68EEE}" presName="vert1" presStyleCnt="0"/>
      <dgm:spPr/>
    </dgm:pt>
  </dgm:ptLst>
  <dgm:cxnLst>
    <dgm:cxn modelId="{FB71B211-9671-4B2B-B6BB-EE0C252910EF}" srcId="{BB8825C8-AF7C-419A-9FED-63DFDCB0453D}" destId="{998F178E-B305-471C-9D26-1879BA92DE24}" srcOrd="2" destOrd="0" parTransId="{E619243D-B88E-42A4-A8CD-EA90674EFCEF}" sibTransId="{E216C7C7-789F-4F30-8EAE-F0DB41B2D6DD}"/>
    <dgm:cxn modelId="{22EC801E-9D0A-41BA-BF70-3619E5FFBB11}" srcId="{BB8825C8-AF7C-419A-9FED-63DFDCB0453D}" destId="{EF505416-4419-4663-84B1-AAF9E4FED6AC}" srcOrd="0" destOrd="0" parTransId="{B30BE14C-1D4D-4555-9D00-E75521764A93}" sibTransId="{58A2FB10-8209-4833-84D2-A30F203E2E03}"/>
    <dgm:cxn modelId="{6A065691-F6DB-455A-861D-5A1340D93FC6}" type="presOf" srcId="{E3B5E79A-3EE3-4A01-A711-F445283D8CBC}" destId="{30883C14-1094-4A8D-89F5-88C1720B793B}" srcOrd="0" destOrd="0" presId="urn:microsoft.com/office/officeart/2008/layout/LinedList"/>
    <dgm:cxn modelId="{3A52649B-F77B-4C59-8736-A330EF4B4A43}" type="presOf" srcId="{998F178E-B305-471C-9D26-1879BA92DE24}" destId="{6C12CE59-0AF8-43F2-9C44-97AC62320AD9}" srcOrd="0" destOrd="0" presId="urn:microsoft.com/office/officeart/2008/layout/LinedList"/>
    <dgm:cxn modelId="{4925F19B-2E39-405C-9E1F-F0A04800C5AE}" type="presOf" srcId="{BB8825C8-AF7C-419A-9FED-63DFDCB0453D}" destId="{9853BF85-B1BC-43F1-990F-84103621412F}" srcOrd="0" destOrd="0" presId="urn:microsoft.com/office/officeart/2008/layout/LinedList"/>
    <dgm:cxn modelId="{FBF022B5-FD47-42AE-8F48-9B94AC7FCF4D}" srcId="{BB8825C8-AF7C-419A-9FED-63DFDCB0453D}" destId="{43970437-F33C-45FB-8B74-0800E5E68EEE}" srcOrd="3" destOrd="0" parTransId="{A0A8E058-06CA-4E7C-9144-4484E31A1B94}" sibTransId="{8D929E88-B27E-418D-8E29-48974D6381D5}"/>
    <dgm:cxn modelId="{8FBC1CD2-9D04-43A2-A3EA-0A01E8C2C4A8}" srcId="{BB8825C8-AF7C-419A-9FED-63DFDCB0453D}" destId="{E3B5E79A-3EE3-4A01-A711-F445283D8CBC}" srcOrd="1" destOrd="0" parTransId="{DB7DE432-FFE4-4C13-8B16-AF1D68BF8292}" sibTransId="{F34B1A3D-3E58-4CDA-A806-E385779D7E31}"/>
    <dgm:cxn modelId="{295908D5-F949-4537-BEF1-43710FFEBBD0}" type="presOf" srcId="{EF505416-4419-4663-84B1-AAF9E4FED6AC}" destId="{B61D9523-EFEB-406B-B7FC-4DD201B7EAEA}" srcOrd="0" destOrd="0" presId="urn:microsoft.com/office/officeart/2008/layout/LinedList"/>
    <dgm:cxn modelId="{D082ADF4-88B3-4BC6-B205-81CB89B1B4C5}" type="presOf" srcId="{43970437-F33C-45FB-8B74-0800E5E68EEE}" destId="{E8CFB6B3-7463-45DD-B205-E83192E4E38E}" srcOrd="0" destOrd="0" presId="urn:microsoft.com/office/officeart/2008/layout/LinedList"/>
    <dgm:cxn modelId="{0DFC3B61-84E2-4769-9949-4E377329B299}" type="presParOf" srcId="{9853BF85-B1BC-43F1-990F-84103621412F}" destId="{908B9B72-B133-4A6F-A642-F735B3A21E1F}" srcOrd="0" destOrd="0" presId="urn:microsoft.com/office/officeart/2008/layout/LinedList"/>
    <dgm:cxn modelId="{25EA4EC6-0156-4D39-93A8-30A8F22625E7}" type="presParOf" srcId="{9853BF85-B1BC-43F1-990F-84103621412F}" destId="{30EB8B45-A221-4ECD-AF90-9253119018D6}" srcOrd="1" destOrd="0" presId="urn:microsoft.com/office/officeart/2008/layout/LinedList"/>
    <dgm:cxn modelId="{99F73FAD-0E4F-48D0-8431-94CC0F3126D7}" type="presParOf" srcId="{30EB8B45-A221-4ECD-AF90-9253119018D6}" destId="{B61D9523-EFEB-406B-B7FC-4DD201B7EAEA}" srcOrd="0" destOrd="0" presId="urn:microsoft.com/office/officeart/2008/layout/LinedList"/>
    <dgm:cxn modelId="{19B6B177-A8AF-4EA9-B3E3-AF96546A5B20}" type="presParOf" srcId="{30EB8B45-A221-4ECD-AF90-9253119018D6}" destId="{765B9B93-1609-4573-9790-A0FE4C702BEC}" srcOrd="1" destOrd="0" presId="urn:microsoft.com/office/officeart/2008/layout/LinedList"/>
    <dgm:cxn modelId="{37625792-78F8-462A-9E12-9B368578C41F}" type="presParOf" srcId="{9853BF85-B1BC-43F1-990F-84103621412F}" destId="{AF169000-89C2-44F3-AE4D-B0D1AD22F3EC}" srcOrd="2" destOrd="0" presId="urn:microsoft.com/office/officeart/2008/layout/LinedList"/>
    <dgm:cxn modelId="{CF036618-50CD-452B-99FD-B7FC3DC1E890}" type="presParOf" srcId="{9853BF85-B1BC-43F1-990F-84103621412F}" destId="{8367EEFF-3BF2-4283-8912-00F83860A696}" srcOrd="3" destOrd="0" presId="urn:microsoft.com/office/officeart/2008/layout/LinedList"/>
    <dgm:cxn modelId="{8DDAD4A6-9FA8-44F8-B033-D32F1A1C0DE3}" type="presParOf" srcId="{8367EEFF-3BF2-4283-8912-00F83860A696}" destId="{30883C14-1094-4A8D-89F5-88C1720B793B}" srcOrd="0" destOrd="0" presId="urn:microsoft.com/office/officeart/2008/layout/LinedList"/>
    <dgm:cxn modelId="{1C8467C2-A13D-4D3F-895F-6251F1A09ADA}" type="presParOf" srcId="{8367EEFF-3BF2-4283-8912-00F83860A696}" destId="{6E130E81-4BFB-4412-BDCD-BE948A676BCB}" srcOrd="1" destOrd="0" presId="urn:microsoft.com/office/officeart/2008/layout/LinedList"/>
    <dgm:cxn modelId="{683B2014-E146-4A1C-8F53-D28FAE7A4673}" type="presParOf" srcId="{9853BF85-B1BC-43F1-990F-84103621412F}" destId="{60DE0A13-1D51-4850-B1BA-67162ECEA24A}" srcOrd="4" destOrd="0" presId="urn:microsoft.com/office/officeart/2008/layout/LinedList"/>
    <dgm:cxn modelId="{3F60EE73-B208-4B8E-93FA-E425D42345AF}" type="presParOf" srcId="{9853BF85-B1BC-43F1-990F-84103621412F}" destId="{185F9AC6-44A1-4100-94BB-0E80BE4DFA57}" srcOrd="5" destOrd="0" presId="urn:microsoft.com/office/officeart/2008/layout/LinedList"/>
    <dgm:cxn modelId="{5773CFD1-37D0-49C0-9AC7-C2F4665A8937}" type="presParOf" srcId="{185F9AC6-44A1-4100-94BB-0E80BE4DFA57}" destId="{6C12CE59-0AF8-43F2-9C44-97AC62320AD9}" srcOrd="0" destOrd="0" presId="urn:microsoft.com/office/officeart/2008/layout/LinedList"/>
    <dgm:cxn modelId="{0D40B456-3E1E-4076-90DD-95253C1B007C}" type="presParOf" srcId="{185F9AC6-44A1-4100-94BB-0E80BE4DFA57}" destId="{E2609A10-30E5-4BDF-982F-6EFE740A818C}" srcOrd="1" destOrd="0" presId="urn:microsoft.com/office/officeart/2008/layout/LinedList"/>
    <dgm:cxn modelId="{A2321441-2EE5-4B7D-877F-426F62A87B08}" type="presParOf" srcId="{9853BF85-B1BC-43F1-990F-84103621412F}" destId="{3095240A-F518-446B-A1E6-5B297AB01F9C}" srcOrd="6" destOrd="0" presId="urn:microsoft.com/office/officeart/2008/layout/LinedList"/>
    <dgm:cxn modelId="{30E54813-4C0E-46B2-8606-2A2205DACEBE}" type="presParOf" srcId="{9853BF85-B1BC-43F1-990F-84103621412F}" destId="{4883F23F-EF4D-4602-9012-0FC83B69641C}" srcOrd="7" destOrd="0" presId="urn:microsoft.com/office/officeart/2008/layout/LinedList"/>
    <dgm:cxn modelId="{77AFD621-FAE2-429B-8437-4F50CF8FBCCD}" type="presParOf" srcId="{4883F23F-EF4D-4602-9012-0FC83B69641C}" destId="{E8CFB6B3-7463-45DD-B205-E83192E4E38E}" srcOrd="0" destOrd="0" presId="urn:microsoft.com/office/officeart/2008/layout/LinedList"/>
    <dgm:cxn modelId="{CAF576BB-4975-4438-9E65-4467F2606FFF}" type="presParOf" srcId="{4883F23F-EF4D-4602-9012-0FC83B69641C}" destId="{5B9DD0FE-EFEC-4E01-B5A5-2EEDBB3033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D8C2484-5548-4373-A745-3DBE821878E1}" type="doc">
      <dgm:prSet loTypeId="urn:microsoft.com/office/officeart/2008/layout/LinedList" loCatId="list" qsTypeId="urn:microsoft.com/office/officeart/2005/8/quickstyle/simple3" qsCatId="simple" csTypeId="urn:microsoft.com/office/officeart/2005/8/colors/colorful5" csCatId="colorful" phldr="1"/>
      <dgm:spPr/>
      <dgm:t>
        <a:bodyPr/>
        <a:lstStyle/>
        <a:p>
          <a:endParaRPr lang="en-US"/>
        </a:p>
      </dgm:t>
    </dgm:pt>
    <dgm:pt modelId="{84C7F171-BBF8-4D1C-B7F0-4D691C2C74D9}">
      <dgm:prSet custT="1"/>
      <dgm:spPr/>
      <dgm:t>
        <a:bodyPr/>
        <a:lstStyle/>
        <a:p>
          <a:r>
            <a:rPr lang="en-US" sz="2400" i="1" dirty="0"/>
            <a:t>1</a:t>
          </a:r>
          <a:r>
            <a:rPr lang="en-US" sz="2400" i="1" baseline="30000" dirty="0"/>
            <a:t>st</a:t>
          </a:r>
          <a:r>
            <a:rPr lang="en-US" sz="2400" i="1" dirty="0"/>
            <a:t> app - </a:t>
          </a:r>
          <a:r>
            <a:rPr lang="en-US" sz="2400" dirty="0"/>
            <a:t>self-regulatory body of internet content providers and 2</a:t>
          </a:r>
          <a:r>
            <a:rPr lang="en-US" sz="2400" baseline="30000" dirty="0"/>
            <a:t>nd</a:t>
          </a:r>
          <a:r>
            <a:rPr lang="en-US" sz="2400" dirty="0"/>
            <a:t> app -the owner of an Internet news portal. </a:t>
          </a:r>
        </a:p>
      </dgm:t>
    </dgm:pt>
    <dgm:pt modelId="{5A5F5FB6-7C0A-4101-B52E-744FCBA676D0}" type="parTrans" cxnId="{3D086249-9AFB-401A-8A52-F78F4679071C}">
      <dgm:prSet/>
      <dgm:spPr/>
      <dgm:t>
        <a:bodyPr/>
        <a:lstStyle/>
        <a:p>
          <a:endParaRPr lang="en-US" sz="2400"/>
        </a:p>
      </dgm:t>
    </dgm:pt>
    <dgm:pt modelId="{8BDBCB48-935A-4EE8-ACD7-C49101BE680F}" type="sibTrans" cxnId="{3D086249-9AFB-401A-8A52-F78F4679071C}">
      <dgm:prSet/>
      <dgm:spPr/>
      <dgm:t>
        <a:bodyPr/>
        <a:lstStyle/>
        <a:p>
          <a:endParaRPr lang="en-US" sz="2400"/>
        </a:p>
      </dgm:t>
    </dgm:pt>
    <dgm:pt modelId="{52B86FD2-1ADD-48F9-89E4-A47C86D88FAE}">
      <dgm:prSet custT="1"/>
      <dgm:spPr/>
      <dgm:t>
        <a:bodyPr/>
        <a:lstStyle/>
        <a:p>
          <a:r>
            <a:rPr lang="en-US" sz="2400" dirty="0"/>
            <a:t>Users could comment on publications appearing on the portals. </a:t>
          </a:r>
        </a:p>
      </dgm:t>
    </dgm:pt>
    <dgm:pt modelId="{C91E615C-10EA-4F32-A5DC-46B6B3527882}" type="parTrans" cxnId="{E707BCFE-731F-4044-9BD4-EF287CD7189A}">
      <dgm:prSet/>
      <dgm:spPr/>
      <dgm:t>
        <a:bodyPr/>
        <a:lstStyle/>
        <a:p>
          <a:endParaRPr lang="en-US" sz="2400"/>
        </a:p>
      </dgm:t>
    </dgm:pt>
    <dgm:pt modelId="{4BF2B4D7-8015-4DE4-8BBC-AA8B5D4A30B0}" type="sibTrans" cxnId="{E707BCFE-731F-4044-9BD4-EF287CD7189A}">
      <dgm:prSet/>
      <dgm:spPr/>
      <dgm:t>
        <a:bodyPr/>
        <a:lstStyle/>
        <a:p>
          <a:endParaRPr lang="en-US" sz="2400"/>
        </a:p>
      </dgm:t>
    </dgm:pt>
    <dgm:pt modelId="{BC8D92DA-D638-4310-9EB7-A9AD12886B11}">
      <dgm:prSet custT="1"/>
      <dgm:spPr/>
      <dgm:t>
        <a:bodyPr/>
        <a:lstStyle/>
        <a:p>
          <a:r>
            <a:rPr lang="en-US" sz="2400"/>
            <a:t>Comments could be uploaded following registration and were not edited or moderated by the applicants before publication. </a:t>
          </a:r>
        </a:p>
      </dgm:t>
    </dgm:pt>
    <dgm:pt modelId="{2E040639-446D-4467-9A1C-5BFF192D0859}" type="parTrans" cxnId="{AC2DE548-7299-413D-84DE-2421D2FE426B}">
      <dgm:prSet/>
      <dgm:spPr/>
      <dgm:t>
        <a:bodyPr/>
        <a:lstStyle/>
        <a:p>
          <a:endParaRPr lang="en-US" sz="2400"/>
        </a:p>
      </dgm:t>
    </dgm:pt>
    <dgm:pt modelId="{CCB23676-DC76-44B7-85A3-32A82F962E47}" type="sibTrans" cxnId="{AC2DE548-7299-413D-84DE-2421D2FE426B}">
      <dgm:prSet/>
      <dgm:spPr/>
      <dgm:t>
        <a:bodyPr/>
        <a:lstStyle/>
        <a:p>
          <a:endParaRPr lang="en-US" sz="2400"/>
        </a:p>
      </dgm:t>
    </dgm:pt>
    <dgm:pt modelId="{DEE62276-01F9-4D49-83C8-13067FA2C453}">
      <dgm:prSet custT="1"/>
      <dgm:spPr/>
      <dgm:t>
        <a:bodyPr/>
        <a:lstStyle/>
        <a:p>
          <a:r>
            <a:rPr lang="en-US" sz="2400" dirty="0"/>
            <a:t>The portals contained disclaimers stating that the comments did not reflect the applicants’ own opinion, and a notice-and-take-down system, which allowed readers to request the deletion of comments that caused concern.</a:t>
          </a:r>
        </a:p>
      </dgm:t>
    </dgm:pt>
    <dgm:pt modelId="{A8992427-2D8A-4FE8-B712-CBB8B0432021}" type="parTrans" cxnId="{777EFE93-F23D-4E97-BBA9-81A404333B98}">
      <dgm:prSet/>
      <dgm:spPr/>
      <dgm:t>
        <a:bodyPr/>
        <a:lstStyle/>
        <a:p>
          <a:endParaRPr lang="en-US" sz="2400"/>
        </a:p>
      </dgm:t>
    </dgm:pt>
    <dgm:pt modelId="{AF55AB17-65E1-4935-893B-8A22CC2D59AE}" type="sibTrans" cxnId="{777EFE93-F23D-4E97-BBA9-81A404333B98}">
      <dgm:prSet/>
      <dgm:spPr/>
      <dgm:t>
        <a:bodyPr/>
        <a:lstStyle/>
        <a:p>
          <a:endParaRPr lang="en-US" sz="2400"/>
        </a:p>
      </dgm:t>
    </dgm:pt>
    <dgm:pt modelId="{6777FF8F-E320-4E11-A425-D46680E15418}" type="pres">
      <dgm:prSet presAssocID="{8D8C2484-5548-4373-A745-3DBE821878E1}" presName="vert0" presStyleCnt="0">
        <dgm:presLayoutVars>
          <dgm:dir/>
          <dgm:animOne val="branch"/>
          <dgm:animLvl val="lvl"/>
        </dgm:presLayoutVars>
      </dgm:prSet>
      <dgm:spPr/>
    </dgm:pt>
    <dgm:pt modelId="{335FDE6A-2C9F-4240-944B-20DEBF06BC75}" type="pres">
      <dgm:prSet presAssocID="{84C7F171-BBF8-4D1C-B7F0-4D691C2C74D9}" presName="thickLine" presStyleLbl="alignNode1" presStyleIdx="0" presStyleCnt="4"/>
      <dgm:spPr/>
    </dgm:pt>
    <dgm:pt modelId="{C1E42405-BD5E-4102-B2FA-24DE76EA4552}" type="pres">
      <dgm:prSet presAssocID="{84C7F171-BBF8-4D1C-B7F0-4D691C2C74D9}" presName="horz1" presStyleCnt="0"/>
      <dgm:spPr/>
    </dgm:pt>
    <dgm:pt modelId="{FF47DA6D-9947-46C2-B598-A654D16EFD20}" type="pres">
      <dgm:prSet presAssocID="{84C7F171-BBF8-4D1C-B7F0-4D691C2C74D9}" presName="tx1" presStyleLbl="revTx" presStyleIdx="0" presStyleCnt="4" custScaleY="55388"/>
      <dgm:spPr/>
    </dgm:pt>
    <dgm:pt modelId="{896F57C3-28AD-4D82-8B4D-F4065DE73A0E}" type="pres">
      <dgm:prSet presAssocID="{84C7F171-BBF8-4D1C-B7F0-4D691C2C74D9}" presName="vert1" presStyleCnt="0"/>
      <dgm:spPr/>
    </dgm:pt>
    <dgm:pt modelId="{FA5A244F-7504-46DB-B297-17AA5C6A43FE}" type="pres">
      <dgm:prSet presAssocID="{52B86FD2-1ADD-48F9-89E4-A47C86D88FAE}" presName="thickLine" presStyleLbl="alignNode1" presStyleIdx="1" presStyleCnt="4"/>
      <dgm:spPr/>
    </dgm:pt>
    <dgm:pt modelId="{0D0B1CDB-35E3-404B-A686-CFBC93605F22}" type="pres">
      <dgm:prSet presAssocID="{52B86FD2-1ADD-48F9-89E4-A47C86D88FAE}" presName="horz1" presStyleCnt="0"/>
      <dgm:spPr/>
    </dgm:pt>
    <dgm:pt modelId="{4E5226B5-D101-425B-9371-8EAAA843E876}" type="pres">
      <dgm:prSet presAssocID="{52B86FD2-1ADD-48F9-89E4-A47C86D88FAE}" presName="tx1" presStyleLbl="revTx" presStyleIdx="1" presStyleCnt="4" custScaleY="29087"/>
      <dgm:spPr/>
    </dgm:pt>
    <dgm:pt modelId="{0EEB6103-B694-4316-8662-C67F53E25F4C}" type="pres">
      <dgm:prSet presAssocID="{52B86FD2-1ADD-48F9-89E4-A47C86D88FAE}" presName="vert1" presStyleCnt="0"/>
      <dgm:spPr/>
    </dgm:pt>
    <dgm:pt modelId="{9323F091-4552-4153-9787-FF80BD9284D8}" type="pres">
      <dgm:prSet presAssocID="{BC8D92DA-D638-4310-9EB7-A9AD12886B11}" presName="thickLine" presStyleLbl="alignNode1" presStyleIdx="2" presStyleCnt="4"/>
      <dgm:spPr/>
    </dgm:pt>
    <dgm:pt modelId="{30AC61DC-B60E-450B-9AF8-69B26EC6880D}" type="pres">
      <dgm:prSet presAssocID="{BC8D92DA-D638-4310-9EB7-A9AD12886B11}" presName="horz1" presStyleCnt="0"/>
      <dgm:spPr/>
    </dgm:pt>
    <dgm:pt modelId="{5B0371E3-567A-480E-8BC4-0C71D93F62E9}" type="pres">
      <dgm:prSet presAssocID="{BC8D92DA-D638-4310-9EB7-A9AD12886B11}" presName="tx1" presStyleLbl="revTx" presStyleIdx="2" presStyleCnt="4" custScaleY="49050"/>
      <dgm:spPr/>
    </dgm:pt>
    <dgm:pt modelId="{27B5F266-9593-4BFD-B645-78FF0EEC8D12}" type="pres">
      <dgm:prSet presAssocID="{BC8D92DA-D638-4310-9EB7-A9AD12886B11}" presName="vert1" presStyleCnt="0"/>
      <dgm:spPr/>
    </dgm:pt>
    <dgm:pt modelId="{3D06F786-798E-44AF-AE72-500535CF614B}" type="pres">
      <dgm:prSet presAssocID="{DEE62276-01F9-4D49-83C8-13067FA2C453}" presName="thickLine" presStyleLbl="alignNode1" presStyleIdx="3" presStyleCnt="4"/>
      <dgm:spPr/>
    </dgm:pt>
    <dgm:pt modelId="{F270A0ED-7CAC-43CF-90DC-C84EE3220971}" type="pres">
      <dgm:prSet presAssocID="{DEE62276-01F9-4D49-83C8-13067FA2C453}" presName="horz1" presStyleCnt="0"/>
      <dgm:spPr/>
    </dgm:pt>
    <dgm:pt modelId="{28FA63E4-685B-4478-9C95-A08ACDD255C6}" type="pres">
      <dgm:prSet presAssocID="{DEE62276-01F9-4D49-83C8-13067FA2C453}" presName="tx1" presStyleLbl="revTx" presStyleIdx="3" presStyleCnt="4"/>
      <dgm:spPr/>
    </dgm:pt>
    <dgm:pt modelId="{DACB8A22-5F03-45E3-A734-57CFA7044F16}" type="pres">
      <dgm:prSet presAssocID="{DEE62276-01F9-4D49-83C8-13067FA2C453}" presName="vert1" presStyleCnt="0"/>
      <dgm:spPr/>
    </dgm:pt>
  </dgm:ptLst>
  <dgm:cxnLst>
    <dgm:cxn modelId="{2A86BD16-0F56-4D5B-9C9C-296B2E58A607}" type="presOf" srcId="{52B86FD2-1ADD-48F9-89E4-A47C86D88FAE}" destId="{4E5226B5-D101-425B-9371-8EAAA843E876}" srcOrd="0" destOrd="0" presId="urn:microsoft.com/office/officeart/2008/layout/LinedList"/>
    <dgm:cxn modelId="{AC2DE548-7299-413D-84DE-2421D2FE426B}" srcId="{8D8C2484-5548-4373-A745-3DBE821878E1}" destId="{BC8D92DA-D638-4310-9EB7-A9AD12886B11}" srcOrd="2" destOrd="0" parTransId="{2E040639-446D-4467-9A1C-5BFF192D0859}" sibTransId="{CCB23676-DC76-44B7-85A3-32A82F962E47}"/>
    <dgm:cxn modelId="{3D086249-9AFB-401A-8A52-F78F4679071C}" srcId="{8D8C2484-5548-4373-A745-3DBE821878E1}" destId="{84C7F171-BBF8-4D1C-B7F0-4D691C2C74D9}" srcOrd="0" destOrd="0" parTransId="{5A5F5FB6-7C0A-4101-B52E-744FCBA676D0}" sibTransId="{8BDBCB48-935A-4EE8-ACD7-C49101BE680F}"/>
    <dgm:cxn modelId="{A4F4896F-5EF9-4152-AFE0-598FEA09F0FF}" type="presOf" srcId="{BC8D92DA-D638-4310-9EB7-A9AD12886B11}" destId="{5B0371E3-567A-480E-8BC4-0C71D93F62E9}" srcOrd="0" destOrd="0" presId="urn:microsoft.com/office/officeart/2008/layout/LinedList"/>
    <dgm:cxn modelId="{777EFE93-F23D-4E97-BBA9-81A404333B98}" srcId="{8D8C2484-5548-4373-A745-3DBE821878E1}" destId="{DEE62276-01F9-4D49-83C8-13067FA2C453}" srcOrd="3" destOrd="0" parTransId="{A8992427-2D8A-4FE8-B712-CBB8B0432021}" sibTransId="{AF55AB17-65E1-4935-893B-8A22CC2D59AE}"/>
    <dgm:cxn modelId="{08B884C1-E084-498A-A42A-593F091F46EF}" type="presOf" srcId="{8D8C2484-5548-4373-A745-3DBE821878E1}" destId="{6777FF8F-E320-4E11-A425-D46680E15418}" srcOrd="0" destOrd="0" presId="urn:microsoft.com/office/officeart/2008/layout/LinedList"/>
    <dgm:cxn modelId="{2DBED5DF-92E7-4801-B1A8-572F629B8DD2}" type="presOf" srcId="{84C7F171-BBF8-4D1C-B7F0-4D691C2C74D9}" destId="{FF47DA6D-9947-46C2-B598-A654D16EFD20}" srcOrd="0" destOrd="0" presId="urn:microsoft.com/office/officeart/2008/layout/LinedList"/>
    <dgm:cxn modelId="{EFA4B5FA-3F10-4D47-B20B-F0E32467A6B5}" type="presOf" srcId="{DEE62276-01F9-4D49-83C8-13067FA2C453}" destId="{28FA63E4-685B-4478-9C95-A08ACDD255C6}" srcOrd="0" destOrd="0" presId="urn:microsoft.com/office/officeart/2008/layout/LinedList"/>
    <dgm:cxn modelId="{E707BCFE-731F-4044-9BD4-EF287CD7189A}" srcId="{8D8C2484-5548-4373-A745-3DBE821878E1}" destId="{52B86FD2-1ADD-48F9-89E4-A47C86D88FAE}" srcOrd="1" destOrd="0" parTransId="{C91E615C-10EA-4F32-A5DC-46B6B3527882}" sibTransId="{4BF2B4D7-8015-4DE4-8BBC-AA8B5D4A30B0}"/>
    <dgm:cxn modelId="{2B282968-0DAD-4A63-9295-D6A5AC9B8736}" type="presParOf" srcId="{6777FF8F-E320-4E11-A425-D46680E15418}" destId="{335FDE6A-2C9F-4240-944B-20DEBF06BC75}" srcOrd="0" destOrd="0" presId="urn:microsoft.com/office/officeart/2008/layout/LinedList"/>
    <dgm:cxn modelId="{730EEACF-980E-4B30-8584-C6D39F29982C}" type="presParOf" srcId="{6777FF8F-E320-4E11-A425-D46680E15418}" destId="{C1E42405-BD5E-4102-B2FA-24DE76EA4552}" srcOrd="1" destOrd="0" presId="urn:microsoft.com/office/officeart/2008/layout/LinedList"/>
    <dgm:cxn modelId="{77773948-1610-454D-BBD0-BAF1EF5E6857}" type="presParOf" srcId="{C1E42405-BD5E-4102-B2FA-24DE76EA4552}" destId="{FF47DA6D-9947-46C2-B598-A654D16EFD20}" srcOrd="0" destOrd="0" presId="urn:microsoft.com/office/officeart/2008/layout/LinedList"/>
    <dgm:cxn modelId="{464C169B-3DE1-4671-A92D-DC16A00FCE2D}" type="presParOf" srcId="{C1E42405-BD5E-4102-B2FA-24DE76EA4552}" destId="{896F57C3-28AD-4D82-8B4D-F4065DE73A0E}" srcOrd="1" destOrd="0" presId="urn:microsoft.com/office/officeart/2008/layout/LinedList"/>
    <dgm:cxn modelId="{2670247A-EC19-4A62-BDEC-5E7A697E0CDC}" type="presParOf" srcId="{6777FF8F-E320-4E11-A425-D46680E15418}" destId="{FA5A244F-7504-46DB-B297-17AA5C6A43FE}" srcOrd="2" destOrd="0" presId="urn:microsoft.com/office/officeart/2008/layout/LinedList"/>
    <dgm:cxn modelId="{850B51B0-3A1E-4420-85D4-CBADB948D817}" type="presParOf" srcId="{6777FF8F-E320-4E11-A425-D46680E15418}" destId="{0D0B1CDB-35E3-404B-A686-CFBC93605F22}" srcOrd="3" destOrd="0" presId="urn:microsoft.com/office/officeart/2008/layout/LinedList"/>
    <dgm:cxn modelId="{1AD17A01-BC85-482E-8717-DE76C0A919C0}" type="presParOf" srcId="{0D0B1CDB-35E3-404B-A686-CFBC93605F22}" destId="{4E5226B5-D101-425B-9371-8EAAA843E876}" srcOrd="0" destOrd="0" presId="urn:microsoft.com/office/officeart/2008/layout/LinedList"/>
    <dgm:cxn modelId="{81FF51A6-AADD-4EE4-90DB-7D16568550A3}" type="presParOf" srcId="{0D0B1CDB-35E3-404B-A686-CFBC93605F22}" destId="{0EEB6103-B694-4316-8662-C67F53E25F4C}" srcOrd="1" destOrd="0" presId="urn:microsoft.com/office/officeart/2008/layout/LinedList"/>
    <dgm:cxn modelId="{855A421E-7374-4952-8155-CF84F84F4BAC}" type="presParOf" srcId="{6777FF8F-E320-4E11-A425-D46680E15418}" destId="{9323F091-4552-4153-9787-FF80BD9284D8}" srcOrd="4" destOrd="0" presId="urn:microsoft.com/office/officeart/2008/layout/LinedList"/>
    <dgm:cxn modelId="{1116D152-5248-4A62-8A0B-A2EF18A96C4C}" type="presParOf" srcId="{6777FF8F-E320-4E11-A425-D46680E15418}" destId="{30AC61DC-B60E-450B-9AF8-69B26EC6880D}" srcOrd="5" destOrd="0" presId="urn:microsoft.com/office/officeart/2008/layout/LinedList"/>
    <dgm:cxn modelId="{2AD59698-B7D0-485C-8A1C-E29A930AE7E5}" type="presParOf" srcId="{30AC61DC-B60E-450B-9AF8-69B26EC6880D}" destId="{5B0371E3-567A-480E-8BC4-0C71D93F62E9}" srcOrd="0" destOrd="0" presId="urn:microsoft.com/office/officeart/2008/layout/LinedList"/>
    <dgm:cxn modelId="{CCBCE9B4-C5C5-4492-B3B7-5CB6B40C55B3}" type="presParOf" srcId="{30AC61DC-B60E-450B-9AF8-69B26EC6880D}" destId="{27B5F266-9593-4BFD-B645-78FF0EEC8D12}" srcOrd="1" destOrd="0" presId="urn:microsoft.com/office/officeart/2008/layout/LinedList"/>
    <dgm:cxn modelId="{9F3A16CA-22BD-49DB-852F-8C084CD7BD7A}" type="presParOf" srcId="{6777FF8F-E320-4E11-A425-D46680E15418}" destId="{3D06F786-798E-44AF-AE72-500535CF614B}" srcOrd="6" destOrd="0" presId="urn:microsoft.com/office/officeart/2008/layout/LinedList"/>
    <dgm:cxn modelId="{C03AD1E1-2F59-4188-98F2-2E5BD9C48C7E}" type="presParOf" srcId="{6777FF8F-E320-4E11-A425-D46680E15418}" destId="{F270A0ED-7CAC-43CF-90DC-C84EE3220971}" srcOrd="7" destOrd="0" presId="urn:microsoft.com/office/officeart/2008/layout/LinedList"/>
    <dgm:cxn modelId="{5C1D124A-AF61-4E98-B641-FA3B3CC8CE98}" type="presParOf" srcId="{F270A0ED-7CAC-43CF-90DC-C84EE3220971}" destId="{28FA63E4-685B-4478-9C95-A08ACDD255C6}" srcOrd="0" destOrd="0" presId="urn:microsoft.com/office/officeart/2008/layout/LinedList"/>
    <dgm:cxn modelId="{4BF75FFE-1087-4801-B203-70009F9ACB2C}" type="presParOf" srcId="{F270A0ED-7CAC-43CF-90DC-C84EE3220971}" destId="{DACB8A22-5F03-45E3-A734-57CFA7044F1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D4B7AAE-1ED7-4866-B689-C8E5C0F31515}"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776A6C35-E0ED-4535-BACC-37B95BC5C890}">
      <dgm:prSet custT="1"/>
      <dgm:spPr/>
      <dgm:t>
        <a:bodyPr/>
        <a:lstStyle/>
        <a:p>
          <a:r>
            <a:rPr lang="tr-TR" sz="2000" b="0" i="0" dirty="0"/>
            <a:t>Individuals have the right to ask search engines to remove links with personal information about them. This applies where the information is inaccurate, inadequate, irrelevant or excessive for the purpose of data processing. </a:t>
          </a:r>
        </a:p>
      </dgm:t>
    </dgm:pt>
    <dgm:pt modelId="{99648FEB-5BD7-434F-9EC7-46F8BA7A9C65}" type="parTrans" cxnId="{D92E44EA-2C18-4514-A9F4-D60B58CCD44A}">
      <dgm:prSet/>
      <dgm:spPr/>
      <dgm:t>
        <a:bodyPr/>
        <a:lstStyle/>
        <a:p>
          <a:endParaRPr lang="en-US"/>
        </a:p>
      </dgm:t>
    </dgm:pt>
    <dgm:pt modelId="{6C9DB9F0-52E8-4D4C-B8F1-F85FAE133F65}" type="sibTrans" cxnId="{D92E44EA-2C18-4514-A9F4-D60B58CCD44A}">
      <dgm:prSet/>
      <dgm:spPr/>
      <dgm:t>
        <a:bodyPr/>
        <a:lstStyle/>
        <a:p>
          <a:endParaRPr lang="en-US"/>
        </a:p>
      </dgm:t>
    </dgm:pt>
    <dgm:pt modelId="{73FBD907-4FB5-4DE8-82D2-240A649D66B1}">
      <dgm:prSet/>
      <dgm:spPr/>
      <dgm:t>
        <a:bodyPr/>
        <a:lstStyle/>
        <a:p>
          <a:r>
            <a:rPr lang="tr-TR" b="0" i="0"/>
            <a:t>The right to be forgotten is not absolute but will always need to be balanced against other fundamental rights, such as the FoE.</a:t>
          </a:r>
          <a:endParaRPr lang="en-US"/>
        </a:p>
      </dgm:t>
    </dgm:pt>
    <dgm:pt modelId="{CF0CC181-27FC-4083-9E78-FC346EF438F6}" type="parTrans" cxnId="{8096AA71-583D-41A2-8A14-A7C8074054C4}">
      <dgm:prSet/>
      <dgm:spPr/>
      <dgm:t>
        <a:bodyPr/>
        <a:lstStyle/>
        <a:p>
          <a:endParaRPr lang="en-US"/>
        </a:p>
      </dgm:t>
    </dgm:pt>
    <dgm:pt modelId="{55583E78-BEA6-469E-BC62-4B1B58283FD0}" type="sibTrans" cxnId="{8096AA71-583D-41A2-8A14-A7C8074054C4}">
      <dgm:prSet/>
      <dgm:spPr/>
      <dgm:t>
        <a:bodyPr/>
        <a:lstStyle/>
        <a:p>
          <a:endParaRPr lang="en-US"/>
        </a:p>
      </dgm:t>
    </dgm:pt>
    <dgm:pt modelId="{C831C2AE-42B9-487D-84D3-28F82B2D1743}">
      <dgm:prSet/>
      <dgm:spPr/>
      <dgm:t>
        <a:bodyPr/>
        <a:lstStyle/>
        <a:p>
          <a:r>
            <a:rPr lang="tr-TR" b="0" i="0"/>
            <a:t>Has to be analysed case by case. </a:t>
          </a:r>
          <a:endParaRPr lang="en-US"/>
        </a:p>
      </dgm:t>
    </dgm:pt>
    <dgm:pt modelId="{5CDE55F6-9F32-4AE2-9875-2F0D8B8262F8}" type="parTrans" cxnId="{A80F9FE0-0890-446A-BD2C-32913C72D2E0}">
      <dgm:prSet/>
      <dgm:spPr/>
      <dgm:t>
        <a:bodyPr/>
        <a:lstStyle/>
        <a:p>
          <a:endParaRPr lang="en-US"/>
        </a:p>
      </dgm:t>
    </dgm:pt>
    <dgm:pt modelId="{68BFE90E-E85A-4F03-83BA-F88F9567B3C6}" type="sibTrans" cxnId="{A80F9FE0-0890-446A-BD2C-32913C72D2E0}">
      <dgm:prSet/>
      <dgm:spPr/>
      <dgm:t>
        <a:bodyPr/>
        <a:lstStyle/>
        <a:p>
          <a:endParaRPr lang="en-US"/>
        </a:p>
      </dgm:t>
    </dgm:pt>
    <dgm:pt modelId="{BEB2E734-32B5-4A33-974C-FB1A4106ADF7}">
      <dgm:prSet/>
      <dgm:spPr/>
      <dgm:t>
        <a:bodyPr/>
        <a:lstStyle/>
        <a:p>
          <a:r>
            <a:rPr lang="tr-TR" b="0" i="1" dirty="0"/>
            <a:t>Case Google Spain and Google Inc., C-131/12</a:t>
          </a:r>
          <a:endParaRPr lang="en-US" dirty="0"/>
        </a:p>
      </dgm:t>
    </dgm:pt>
    <dgm:pt modelId="{51B034E6-016E-44F7-886C-4DB232F660B1}" type="parTrans" cxnId="{7660B23C-BF8A-4270-A09C-E79F8679152A}">
      <dgm:prSet/>
      <dgm:spPr/>
      <dgm:t>
        <a:bodyPr/>
        <a:lstStyle/>
        <a:p>
          <a:endParaRPr lang="en-US"/>
        </a:p>
      </dgm:t>
    </dgm:pt>
    <dgm:pt modelId="{958A1B0B-D1FE-4632-91BA-DE69C87E06B5}" type="sibTrans" cxnId="{7660B23C-BF8A-4270-A09C-E79F8679152A}">
      <dgm:prSet/>
      <dgm:spPr/>
      <dgm:t>
        <a:bodyPr/>
        <a:lstStyle/>
        <a:p>
          <a:endParaRPr lang="en-US"/>
        </a:p>
      </dgm:t>
    </dgm:pt>
    <dgm:pt modelId="{8AF084F0-2CA9-4D79-AACB-56D4A2212E67}" type="pres">
      <dgm:prSet presAssocID="{6D4B7AAE-1ED7-4866-B689-C8E5C0F31515}" presName="vert0" presStyleCnt="0">
        <dgm:presLayoutVars>
          <dgm:dir/>
          <dgm:animOne val="branch"/>
          <dgm:animLvl val="lvl"/>
        </dgm:presLayoutVars>
      </dgm:prSet>
      <dgm:spPr/>
    </dgm:pt>
    <dgm:pt modelId="{447B7230-8B05-48E4-A9B9-A887DC808190}" type="pres">
      <dgm:prSet presAssocID="{776A6C35-E0ED-4535-BACC-37B95BC5C890}" presName="thickLine" presStyleLbl="alignNode1" presStyleIdx="0" presStyleCnt="4"/>
      <dgm:spPr/>
    </dgm:pt>
    <dgm:pt modelId="{43F92A04-A8F5-47FD-AACC-E1E4E0F02370}" type="pres">
      <dgm:prSet presAssocID="{776A6C35-E0ED-4535-BACC-37B95BC5C890}" presName="horz1" presStyleCnt="0"/>
      <dgm:spPr/>
    </dgm:pt>
    <dgm:pt modelId="{ED8B19ED-598E-4375-A518-700FFCE8ADBF}" type="pres">
      <dgm:prSet presAssocID="{776A6C35-E0ED-4535-BACC-37B95BC5C890}" presName="tx1" presStyleLbl="revTx" presStyleIdx="0" presStyleCnt="4"/>
      <dgm:spPr/>
    </dgm:pt>
    <dgm:pt modelId="{A6095A12-3ECC-4DBC-9856-442C14C5A85B}" type="pres">
      <dgm:prSet presAssocID="{776A6C35-E0ED-4535-BACC-37B95BC5C890}" presName="vert1" presStyleCnt="0"/>
      <dgm:spPr/>
    </dgm:pt>
    <dgm:pt modelId="{E4F98FEE-85DE-4B97-9DB0-454C37C81EB9}" type="pres">
      <dgm:prSet presAssocID="{73FBD907-4FB5-4DE8-82D2-240A649D66B1}" presName="thickLine" presStyleLbl="alignNode1" presStyleIdx="1" presStyleCnt="4"/>
      <dgm:spPr/>
    </dgm:pt>
    <dgm:pt modelId="{4ACD3D82-804E-46A2-92AD-61D35EE50637}" type="pres">
      <dgm:prSet presAssocID="{73FBD907-4FB5-4DE8-82D2-240A649D66B1}" presName="horz1" presStyleCnt="0"/>
      <dgm:spPr/>
    </dgm:pt>
    <dgm:pt modelId="{2E836579-4297-4B5B-B030-407DE4BC95A2}" type="pres">
      <dgm:prSet presAssocID="{73FBD907-4FB5-4DE8-82D2-240A649D66B1}" presName="tx1" presStyleLbl="revTx" presStyleIdx="1" presStyleCnt="4"/>
      <dgm:spPr/>
    </dgm:pt>
    <dgm:pt modelId="{F23C9875-8E66-46FD-BD8E-1EAA4B2394E8}" type="pres">
      <dgm:prSet presAssocID="{73FBD907-4FB5-4DE8-82D2-240A649D66B1}" presName="vert1" presStyleCnt="0"/>
      <dgm:spPr/>
    </dgm:pt>
    <dgm:pt modelId="{4F9AD4E8-64B6-482A-B508-BE1AD9986404}" type="pres">
      <dgm:prSet presAssocID="{C831C2AE-42B9-487D-84D3-28F82B2D1743}" presName="thickLine" presStyleLbl="alignNode1" presStyleIdx="2" presStyleCnt="4"/>
      <dgm:spPr/>
    </dgm:pt>
    <dgm:pt modelId="{3DEE1E46-5C17-4008-BA7A-037F8AFAAFB4}" type="pres">
      <dgm:prSet presAssocID="{C831C2AE-42B9-487D-84D3-28F82B2D1743}" presName="horz1" presStyleCnt="0"/>
      <dgm:spPr/>
    </dgm:pt>
    <dgm:pt modelId="{257DD712-25C1-4722-887F-6D8E9469F7F5}" type="pres">
      <dgm:prSet presAssocID="{C831C2AE-42B9-487D-84D3-28F82B2D1743}" presName="tx1" presStyleLbl="revTx" presStyleIdx="2" presStyleCnt="4"/>
      <dgm:spPr/>
    </dgm:pt>
    <dgm:pt modelId="{D34B3144-ADBD-4D7E-8BB7-BA5EF604CACE}" type="pres">
      <dgm:prSet presAssocID="{C831C2AE-42B9-487D-84D3-28F82B2D1743}" presName="vert1" presStyleCnt="0"/>
      <dgm:spPr/>
    </dgm:pt>
    <dgm:pt modelId="{2AD4F4DD-FEA2-4950-B9F1-46F6263FA56A}" type="pres">
      <dgm:prSet presAssocID="{BEB2E734-32B5-4A33-974C-FB1A4106ADF7}" presName="thickLine" presStyleLbl="alignNode1" presStyleIdx="3" presStyleCnt="4"/>
      <dgm:spPr/>
    </dgm:pt>
    <dgm:pt modelId="{F7FC0D9E-04BC-4F82-B514-E85FDE50700C}" type="pres">
      <dgm:prSet presAssocID="{BEB2E734-32B5-4A33-974C-FB1A4106ADF7}" presName="horz1" presStyleCnt="0"/>
      <dgm:spPr/>
    </dgm:pt>
    <dgm:pt modelId="{B9FC3E9A-A1B3-48E3-ABCB-9B95F32DE346}" type="pres">
      <dgm:prSet presAssocID="{BEB2E734-32B5-4A33-974C-FB1A4106ADF7}" presName="tx1" presStyleLbl="revTx" presStyleIdx="3" presStyleCnt="4"/>
      <dgm:spPr/>
    </dgm:pt>
    <dgm:pt modelId="{8B644062-F884-4926-8815-F450D74B84AE}" type="pres">
      <dgm:prSet presAssocID="{BEB2E734-32B5-4A33-974C-FB1A4106ADF7}" presName="vert1" presStyleCnt="0"/>
      <dgm:spPr/>
    </dgm:pt>
  </dgm:ptLst>
  <dgm:cxnLst>
    <dgm:cxn modelId="{7660B23C-BF8A-4270-A09C-E79F8679152A}" srcId="{6D4B7AAE-1ED7-4866-B689-C8E5C0F31515}" destId="{BEB2E734-32B5-4A33-974C-FB1A4106ADF7}" srcOrd="3" destOrd="0" parTransId="{51B034E6-016E-44F7-886C-4DB232F660B1}" sibTransId="{958A1B0B-D1FE-4632-91BA-DE69C87E06B5}"/>
    <dgm:cxn modelId="{A3E01A50-9A17-41C8-A31A-041B5B1DB797}" type="presOf" srcId="{73FBD907-4FB5-4DE8-82D2-240A649D66B1}" destId="{2E836579-4297-4B5B-B030-407DE4BC95A2}" srcOrd="0" destOrd="0" presId="urn:microsoft.com/office/officeart/2008/layout/LinedList"/>
    <dgm:cxn modelId="{8096AA71-583D-41A2-8A14-A7C8074054C4}" srcId="{6D4B7AAE-1ED7-4866-B689-C8E5C0F31515}" destId="{73FBD907-4FB5-4DE8-82D2-240A649D66B1}" srcOrd="1" destOrd="0" parTransId="{CF0CC181-27FC-4083-9E78-FC346EF438F6}" sibTransId="{55583E78-BEA6-469E-BC62-4B1B58283FD0}"/>
    <dgm:cxn modelId="{36E1108D-92B3-4E04-9A00-A4BC1CFD66F0}" type="presOf" srcId="{6D4B7AAE-1ED7-4866-B689-C8E5C0F31515}" destId="{8AF084F0-2CA9-4D79-AACB-56D4A2212E67}" srcOrd="0" destOrd="0" presId="urn:microsoft.com/office/officeart/2008/layout/LinedList"/>
    <dgm:cxn modelId="{9F412C97-DED5-4116-AB50-C5666E30F7E7}" type="presOf" srcId="{776A6C35-E0ED-4535-BACC-37B95BC5C890}" destId="{ED8B19ED-598E-4375-A518-700FFCE8ADBF}" srcOrd="0" destOrd="0" presId="urn:microsoft.com/office/officeart/2008/layout/LinedList"/>
    <dgm:cxn modelId="{9A9334A4-0B8E-4653-9C88-8222DC1F5697}" type="presOf" srcId="{C831C2AE-42B9-487D-84D3-28F82B2D1743}" destId="{257DD712-25C1-4722-887F-6D8E9469F7F5}" srcOrd="0" destOrd="0" presId="urn:microsoft.com/office/officeart/2008/layout/LinedList"/>
    <dgm:cxn modelId="{15F2E0CB-8C50-479F-896A-B79B802CB82E}" type="presOf" srcId="{BEB2E734-32B5-4A33-974C-FB1A4106ADF7}" destId="{B9FC3E9A-A1B3-48E3-ABCB-9B95F32DE346}" srcOrd="0" destOrd="0" presId="urn:microsoft.com/office/officeart/2008/layout/LinedList"/>
    <dgm:cxn modelId="{A80F9FE0-0890-446A-BD2C-32913C72D2E0}" srcId="{6D4B7AAE-1ED7-4866-B689-C8E5C0F31515}" destId="{C831C2AE-42B9-487D-84D3-28F82B2D1743}" srcOrd="2" destOrd="0" parTransId="{5CDE55F6-9F32-4AE2-9875-2F0D8B8262F8}" sibTransId="{68BFE90E-E85A-4F03-83BA-F88F9567B3C6}"/>
    <dgm:cxn modelId="{D92E44EA-2C18-4514-A9F4-D60B58CCD44A}" srcId="{6D4B7AAE-1ED7-4866-B689-C8E5C0F31515}" destId="{776A6C35-E0ED-4535-BACC-37B95BC5C890}" srcOrd="0" destOrd="0" parTransId="{99648FEB-5BD7-434F-9EC7-46F8BA7A9C65}" sibTransId="{6C9DB9F0-52E8-4D4C-B8F1-F85FAE133F65}"/>
    <dgm:cxn modelId="{B25D37F3-2163-46FA-B393-8E27CD5612DC}" type="presParOf" srcId="{8AF084F0-2CA9-4D79-AACB-56D4A2212E67}" destId="{447B7230-8B05-48E4-A9B9-A887DC808190}" srcOrd="0" destOrd="0" presId="urn:microsoft.com/office/officeart/2008/layout/LinedList"/>
    <dgm:cxn modelId="{8ABD6C1A-D754-41F5-969B-090C5C348C49}" type="presParOf" srcId="{8AF084F0-2CA9-4D79-AACB-56D4A2212E67}" destId="{43F92A04-A8F5-47FD-AACC-E1E4E0F02370}" srcOrd="1" destOrd="0" presId="urn:microsoft.com/office/officeart/2008/layout/LinedList"/>
    <dgm:cxn modelId="{A6DED4D9-30FA-43D8-AE5F-3C31BC522877}" type="presParOf" srcId="{43F92A04-A8F5-47FD-AACC-E1E4E0F02370}" destId="{ED8B19ED-598E-4375-A518-700FFCE8ADBF}" srcOrd="0" destOrd="0" presId="urn:microsoft.com/office/officeart/2008/layout/LinedList"/>
    <dgm:cxn modelId="{BE950F93-F62A-4A14-A1EB-DEDDB099389C}" type="presParOf" srcId="{43F92A04-A8F5-47FD-AACC-E1E4E0F02370}" destId="{A6095A12-3ECC-4DBC-9856-442C14C5A85B}" srcOrd="1" destOrd="0" presId="urn:microsoft.com/office/officeart/2008/layout/LinedList"/>
    <dgm:cxn modelId="{76EF9D74-7031-4674-9A8A-2D28087A81C7}" type="presParOf" srcId="{8AF084F0-2CA9-4D79-AACB-56D4A2212E67}" destId="{E4F98FEE-85DE-4B97-9DB0-454C37C81EB9}" srcOrd="2" destOrd="0" presId="urn:microsoft.com/office/officeart/2008/layout/LinedList"/>
    <dgm:cxn modelId="{5B4D0F17-B361-4CF7-965C-F43BCA889B51}" type="presParOf" srcId="{8AF084F0-2CA9-4D79-AACB-56D4A2212E67}" destId="{4ACD3D82-804E-46A2-92AD-61D35EE50637}" srcOrd="3" destOrd="0" presId="urn:microsoft.com/office/officeart/2008/layout/LinedList"/>
    <dgm:cxn modelId="{9050D42E-FCC4-4B7E-8601-22469CC49C01}" type="presParOf" srcId="{4ACD3D82-804E-46A2-92AD-61D35EE50637}" destId="{2E836579-4297-4B5B-B030-407DE4BC95A2}" srcOrd="0" destOrd="0" presId="urn:microsoft.com/office/officeart/2008/layout/LinedList"/>
    <dgm:cxn modelId="{52EC6D74-AB1F-497D-9C95-363B69626C7A}" type="presParOf" srcId="{4ACD3D82-804E-46A2-92AD-61D35EE50637}" destId="{F23C9875-8E66-46FD-BD8E-1EAA4B2394E8}" srcOrd="1" destOrd="0" presId="urn:microsoft.com/office/officeart/2008/layout/LinedList"/>
    <dgm:cxn modelId="{AF76D92F-AD2D-4EDD-A4C2-5447157B8582}" type="presParOf" srcId="{8AF084F0-2CA9-4D79-AACB-56D4A2212E67}" destId="{4F9AD4E8-64B6-482A-B508-BE1AD9986404}" srcOrd="4" destOrd="0" presId="urn:microsoft.com/office/officeart/2008/layout/LinedList"/>
    <dgm:cxn modelId="{666E953F-9B18-4DAB-A084-BA14E4873EB5}" type="presParOf" srcId="{8AF084F0-2CA9-4D79-AACB-56D4A2212E67}" destId="{3DEE1E46-5C17-4008-BA7A-037F8AFAAFB4}" srcOrd="5" destOrd="0" presId="urn:microsoft.com/office/officeart/2008/layout/LinedList"/>
    <dgm:cxn modelId="{D1A34BFD-9620-428B-990F-9D3CD7518B17}" type="presParOf" srcId="{3DEE1E46-5C17-4008-BA7A-037F8AFAAFB4}" destId="{257DD712-25C1-4722-887F-6D8E9469F7F5}" srcOrd="0" destOrd="0" presId="urn:microsoft.com/office/officeart/2008/layout/LinedList"/>
    <dgm:cxn modelId="{36318050-E4FA-4BA1-9538-F737D560C5B7}" type="presParOf" srcId="{3DEE1E46-5C17-4008-BA7A-037F8AFAAFB4}" destId="{D34B3144-ADBD-4D7E-8BB7-BA5EF604CACE}" srcOrd="1" destOrd="0" presId="urn:microsoft.com/office/officeart/2008/layout/LinedList"/>
    <dgm:cxn modelId="{8CF6C88D-6DCE-4007-915C-24C4D8E6F54F}" type="presParOf" srcId="{8AF084F0-2CA9-4D79-AACB-56D4A2212E67}" destId="{2AD4F4DD-FEA2-4950-B9F1-46F6263FA56A}" srcOrd="6" destOrd="0" presId="urn:microsoft.com/office/officeart/2008/layout/LinedList"/>
    <dgm:cxn modelId="{EE328049-0A4F-444C-B8B5-B00319D7C49A}" type="presParOf" srcId="{8AF084F0-2CA9-4D79-AACB-56D4A2212E67}" destId="{F7FC0D9E-04BC-4F82-B514-E85FDE50700C}" srcOrd="7" destOrd="0" presId="urn:microsoft.com/office/officeart/2008/layout/LinedList"/>
    <dgm:cxn modelId="{6330A75B-4D89-4E5D-8802-B301A5E69E24}" type="presParOf" srcId="{F7FC0D9E-04BC-4F82-B514-E85FDE50700C}" destId="{B9FC3E9A-A1B3-48E3-ABCB-9B95F32DE346}" srcOrd="0" destOrd="0" presId="urn:microsoft.com/office/officeart/2008/layout/LinedList"/>
    <dgm:cxn modelId="{C325E877-5358-480B-9CE3-5723DF151196}" type="presParOf" srcId="{F7FC0D9E-04BC-4F82-B514-E85FDE50700C}" destId="{8B644062-F884-4926-8815-F450D74B84A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196C72-19EB-47BB-8192-C79218137C67}" type="doc">
      <dgm:prSet loTypeId="urn:microsoft.com/office/officeart/2008/layout/LinedList" loCatId="list" qsTypeId="urn:microsoft.com/office/officeart/2005/8/quickstyle/simple4" qsCatId="simple" csTypeId="urn:microsoft.com/office/officeart/2005/8/colors/accent6_2" csCatId="accent6" phldr="1"/>
      <dgm:spPr/>
      <dgm:t>
        <a:bodyPr/>
        <a:lstStyle/>
        <a:p>
          <a:endParaRPr lang="en-US"/>
        </a:p>
      </dgm:t>
    </dgm:pt>
    <dgm:pt modelId="{518329A8-B607-42C9-B120-CD274C2C176E}">
      <dgm:prSet/>
      <dgm:spPr/>
      <dgm:t>
        <a:bodyPr/>
        <a:lstStyle/>
        <a:p>
          <a:r>
            <a:rPr lang="tr-TR"/>
            <a:t>-Same rights that people have </a:t>
          </a:r>
          <a:r>
            <a:rPr lang="tr-TR" b="1"/>
            <a:t>offline</a:t>
          </a:r>
          <a:r>
            <a:rPr lang="tr-TR"/>
            <a:t> must also be protected </a:t>
          </a:r>
          <a:r>
            <a:rPr lang="tr-TR" b="1"/>
            <a:t>online</a:t>
          </a:r>
          <a:r>
            <a:rPr lang="tr-TR"/>
            <a:t>, in particular freedom of expression</a:t>
          </a:r>
          <a:endParaRPr lang="en-US"/>
        </a:p>
      </dgm:t>
    </dgm:pt>
    <dgm:pt modelId="{C9EE496D-9B9B-42DE-A464-66DCFC9677E6}" type="parTrans" cxnId="{4DFA4068-289F-4480-A2DB-CC5B44FC7B0F}">
      <dgm:prSet/>
      <dgm:spPr/>
      <dgm:t>
        <a:bodyPr/>
        <a:lstStyle/>
        <a:p>
          <a:endParaRPr lang="en-US"/>
        </a:p>
      </dgm:t>
    </dgm:pt>
    <dgm:pt modelId="{18757C1E-B72B-4C2B-AA58-B89FFD811A2C}" type="sibTrans" cxnId="{4DFA4068-289F-4480-A2DB-CC5B44FC7B0F}">
      <dgm:prSet/>
      <dgm:spPr/>
      <dgm:t>
        <a:bodyPr/>
        <a:lstStyle/>
        <a:p>
          <a:endParaRPr lang="en-US"/>
        </a:p>
      </dgm:t>
    </dgm:pt>
    <dgm:pt modelId="{D46648D0-737C-4C84-9ADB-4AEE4659DA91}">
      <dgm:prSet/>
      <dgm:spPr/>
      <dgm:t>
        <a:bodyPr/>
        <a:lstStyle/>
        <a:p>
          <a:r>
            <a:rPr lang="tr-TR"/>
            <a:t>-Condemns measures to prevent or disrupt access to or dissemination of information online and calls on States to refrain from such measures</a:t>
          </a:r>
          <a:endParaRPr lang="en-US"/>
        </a:p>
      </dgm:t>
    </dgm:pt>
    <dgm:pt modelId="{35911A9A-7905-4B2F-939B-AA7F9905A92A}" type="parTrans" cxnId="{26D91D2E-3542-4231-AC98-D7F8C278D1F3}">
      <dgm:prSet/>
      <dgm:spPr/>
      <dgm:t>
        <a:bodyPr/>
        <a:lstStyle/>
        <a:p>
          <a:endParaRPr lang="en-US"/>
        </a:p>
      </dgm:t>
    </dgm:pt>
    <dgm:pt modelId="{487A46F9-E200-4052-A09D-9F29F719A45D}" type="sibTrans" cxnId="{26D91D2E-3542-4231-AC98-D7F8C278D1F3}">
      <dgm:prSet/>
      <dgm:spPr/>
      <dgm:t>
        <a:bodyPr/>
        <a:lstStyle/>
        <a:p>
          <a:endParaRPr lang="en-US"/>
        </a:p>
      </dgm:t>
    </dgm:pt>
    <dgm:pt modelId="{922E89A6-535C-49B6-ACAE-A6F49857B952}">
      <dgm:prSet/>
      <dgm:spPr/>
      <dgm:t>
        <a:bodyPr/>
        <a:lstStyle/>
        <a:p>
          <a:r>
            <a:rPr lang="tr-TR"/>
            <a:t>-Stresses importance of combatting advocacy of hatred  constituting incitement to discrimination and violence on the Internet</a:t>
          </a:r>
          <a:endParaRPr lang="en-US"/>
        </a:p>
      </dgm:t>
    </dgm:pt>
    <dgm:pt modelId="{CB4DEB24-4C92-4F9F-84BE-17BCF1386B98}" type="parTrans" cxnId="{7971BEC4-0C58-4094-8DDB-0F8852F40B2B}">
      <dgm:prSet/>
      <dgm:spPr/>
      <dgm:t>
        <a:bodyPr/>
        <a:lstStyle/>
        <a:p>
          <a:endParaRPr lang="en-US"/>
        </a:p>
      </dgm:t>
    </dgm:pt>
    <dgm:pt modelId="{D68DC7C2-DC94-422E-9736-BAE45E3E5E17}" type="sibTrans" cxnId="{7971BEC4-0C58-4094-8DDB-0F8852F40B2B}">
      <dgm:prSet/>
      <dgm:spPr/>
      <dgm:t>
        <a:bodyPr/>
        <a:lstStyle/>
        <a:p>
          <a:endParaRPr lang="en-US"/>
        </a:p>
      </dgm:t>
    </dgm:pt>
    <dgm:pt modelId="{F20B4C62-16AB-40E7-AC4B-DE4406083358}" type="pres">
      <dgm:prSet presAssocID="{74196C72-19EB-47BB-8192-C79218137C67}" presName="vert0" presStyleCnt="0">
        <dgm:presLayoutVars>
          <dgm:dir/>
          <dgm:animOne val="branch"/>
          <dgm:animLvl val="lvl"/>
        </dgm:presLayoutVars>
      </dgm:prSet>
      <dgm:spPr/>
    </dgm:pt>
    <dgm:pt modelId="{9694BE6F-9715-4A37-9D22-007961D582C7}" type="pres">
      <dgm:prSet presAssocID="{518329A8-B607-42C9-B120-CD274C2C176E}" presName="thickLine" presStyleLbl="alignNode1" presStyleIdx="0" presStyleCnt="3"/>
      <dgm:spPr/>
    </dgm:pt>
    <dgm:pt modelId="{83925F4F-00E0-4F51-949C-C6A1478660DB}" type="pres">
      <dgm:prSet presAssocID="{518329A8-B607-42C9-B120-CD274C2C176E}" presName="horz1" presStyleCnt="0"/>
      <dgm:spPr/>
    </dgm:pt>
    <dgm:pt modelId="{3B355E95-0010-4719-9555-D10819A9D9D7}" type="pres">
      <dgm:prSet presAssocID="{518329A8-B607-42C9-B120-CD274C2C176E}" presName="tx1" presStyleLbl="revTx" presStyleIdx="0" presStyleCnt="3"/>
      <dgm:spPr/>
    </dgm:pt>
    <dgm:pt modelId="{F89F811B-6ADC-467F-A60E-99C0CB80C30E}" type="pres">
      <dgm:prSet presAssocID="{518329A8-B607-42C9-B120-CD274C2C176E}" presName="vert1" presStyleCnt="0"/>
      <dgm:spPr/>
    </dgm:pt>
    <dgm:pt modelId="{A4AC885D-2B6A-4D34-8A47-106A3D974652}" type="pres">
      <dgm:prSet presAssocID="{D46648D0-737C-4C84-9ADB-4AEE4659DA91}" presName="thickLine" presStyleLbl="alignNode1" presStyleIdx="1" presStyleCnt="3"/>
      <dgm:spPr/>
    </dgm:pt>
    <dgm:pt modelId="{263C4DA2-A924-434C-ACF8-BD5E6ECF0704}" type="pres">
      <dgm:prSet presAssocID="{D46648D0-737C-4C84-9ADB-4AEE4659DA91}" presName="horz1" presStyleCnt="0"/>
      <dgm:spPr/>
    </dgm:pt>
    <dgm:pt modelId="{8E4CA42D-B33B-4425-8360-E4F5AB3551E3}" type="pres">
      <dgm:prSet presAssocID="{D46648D0-737C-4C84-9ADB-4AEE4659DA91}" presName="tx1" presStyleLbl="revTx" presStyleIdx="1" presStyleCnt="3"/>
      <dgm:spPr/>
    </dgm:pt>
    <dgm:pt modelId="{B4D19980-D326-4C94-BBA0-0E68A179FE0B}" type="pres">
      <dgm:prSet presAssocID="{D46648D0-737C-4C84-9ADB-4AEE4659DA91}" presName="vert1" presStyleCnt="0"/>
      <dgm:spPr/>
    </dgm:pt>
    <dgm:pt modelId="{123E74F4-8A2E-40E7-90FD-9ABA21E0E0B6}" type="pres">
      <dgm:prSet presAssocID="{922E89A6-535C-49B6-ACAE-A6F49857B952}" presName="thickLine" presStyleLbl="alignNode1" presStyleIdx="2" presStyleCnt="3"/>
      <dgm:spPr/>
    </dgm:pt>
    <dgm:pt modelId="{936F0F84-5370-443F-83C3-22358C37866D}" type="pres">
      <dgm:prSet presAssocID="{922E89A6-535C-49B6-ACAE-A6F49857B952}" presName="horz1" presStyleCnt="0"/>
      <dgm:spPr/>
    </dgm:pt>
    <dgm:pt modelId="{090793ED-A54D-4295-8ACC-E2FEB70B9F00}" type="pres">
      <dgm:prSet presAssocID="{922E89A6-535C-49B6-ACAE-A6F49857B952}" presName="tx1" presStyleLbl="revTx" presStyleIdx="2" presStyleCnt="3"/>
      <dgm:spPr/>
    </dgm:pt>
    <dgm:pt modelId="{7E032E67-9E09-4AB7-B484-EE0245FA18AD}" type="pres">
      <dgm:prSet presAssocID="{922E89A6-535C-49B6-ACAE-A6F49857B952}" presName="vert1" presStyleCnt="0"/>
      <dgm:spPr/>
    </dgm:pt>
  </dgm:ptLst>
  <dgm:cxnLst>
    <dgm:cxn modelId="{E9F83F08-EEC6-4FB0-A473-C95AA7E0F57D}" type="presOf" srcId="{518329A8-B607-42C9-B120-CD274C2C176E}" destId="{3B355E95-0010-4719-9555-D10819A9D9D7}" srcOrd="0" destOrd="0" presId="urn:microsoft.com/office/officeart/2008/layout/LinedList"/>
    <dgm:cxn modelId="{2D9B160B-F4A0-4D91-9369-DAC3EF67AACD}" type="presOf" srcId="{922E89A6-535C-49B6-ACAE-A6F49857B952}" destId="{090793ED-A54D-4295-8ACC-E2FEB70B9F00}" srcOrd="0" destOrd="0" presId="urn:microsoft.com/office/officeart/2008/layout/LinedList"/>
    <dgm:cxn modelId="{26D91D2E-3542-4231-AC98-D7F8C278D1F3}" srcId="{74196C72-19EB-47BB-8192-C79218137C67}" destId="{D46648D0-737C-4C84-9ADB-4AEE4659DA91}" srcOrd="1" destOrd="0" parTransId="{35911A9A-7905-4B2F-939B-AA7F9905A92A}" sibTransId="{487A46F9-E200-4052-A09D-9F29F719A45D}"/>
    <dgm:cxn modelId="{4DFA4068-289F-4480-A2DB-CC5B44FC7B0F}" srcId="{74196C72-19EB-47BB-8192-C79218137C67}" destId="{518329A8-B607-42C9-B120-CD274C2C176E}" srcOrd="0" destOrd="0" parTransId="{C9EE496D-9B9B-42DE-A464-66DCFC9677E6}" sibTransId="{18757C1E-B72B-4C2B-AA58-B89FFD811A2C}"/>
    <dgm:cxn modelId="{59553987-A039-4B16-9DBB-3DF1C7B1211F}" type="presOf" srcId="{D46648D0-737C-4C84-9ADB-4AEE4659DA91}" destId="{8E4CA42D-B33B-4425-8360-E4F5AB3551E3}" srcOrd="0" destOrd="0" presId="urn:microsoft.com/office/officeart/2008/layout/LinedList"/>
    <dgm:cxn modelId="{7971BEC4-0C58-4094-8DDB-0F8852F40B2B}" srcId="{74196C72-19EB-47BB-8192-C79218137C67}" destId="{922E89A6-535C-49B6-ACAE-A6F49857B952}" srcOrd="2" destOrd="0" parTransId="{CB4DEB24-4C92-4F9F-84BE-17BCF1386B98}" sibTransId="{D68DC7C2-DC94-422E-9736-BAE45E3E5E17}"/>
    <dgm:cxn modelId="{AFA384CF-4B84-49AF-ACFB-B21DF07B39A0}" type="presOf" srcId="{74196C72-19EB-47BB-8192-C79218137C67}" destId="{F20B4C62-16AB-40E7-AC4B-DE4406083358}" srcOrd="0" destOrd="0" presId="urn:microsoft.com/office/officeart/2008/layout/LinedList"/>
    <dgm:cxn modelId="{3A8153F2-A657-4BDC-8D45-F7B5A9428F69}" type="presParOf" srcId="{F20B4C62-16AB-40E7-AC4B-DE4406083358}" destId="{9694BE6F-9715-4A37-9D22-007961D582C7}" srcOrd="0" destOrd="0" presId="urn:microsoft.com/office/officeart/2008/layout/LinedList"/>
    <dgm:cxn modelId="{A26D827D-D5A4-4D9F-A271-0D689DF68B17}" type="presParOf" srcId="{F20B4C62-16AB-40E7-AC4B-DE4406083358}" destId="{83925F4F-00E0-4F51-949C-C6A1478660DB}" srcOrd="1" destOrd="0" presId="urn:microsoft.com/office/officeart/2008/layout/LinedList"/>
    <dgm:cxn modelId="{D267FD4C-1AAB-4B0A-B611-0B57B6FD9FEE}" type="presParOf" srcId="{83925F4F-00E0-4F51-949C-C6A1478660DB}" destId="{3B355E95-0010-4719-9555-D10819A9D9D7}" srcOrd="0" destOrd="0" presId="urn:microsoft.com/office/officeart/2008/layout/LinedList"/>
    <dgm:cxn modelId="{874E2CEC-9714-4061-B69D-D1BADC550064}" type="presParOf" srcId="{83925F4F-00E0-4F51-949C-C6A1478660DB}" destId="{F89F811B-6ADC-467F-A60E-99C0CB80C30E}" srcOrd="1" destOrd="0" presId="urn:microsoft.com/office/officeart/2008/layout/LinedList"/>
    <dgm:cxn modelId="{84CEC5CD-88A7-46A5-9489-D8AC4C7AC8A4}" type="presParOf" srcId="{F20B4C62-16AB-40E7-AC4B-DE4406083358}" destId="{A4AC885D-2B6A-4D34-8A47-106A3D974652}" srcOrd="2" destOrd="0" presId="urn:microsoft.com/office/officeart/2008/layout/LinedList"/>
    <dgm:cxn modelId="{DE5A9B54-5EAA-44E1-A808-AD83F69EE943}" type="presParOf" srcId="{F20B4C62-16AB-40E7-AC4B-DE4406083358}" destId="{263C4DA2-A924-434C-ACF8-BD5E6ECF0704}" srcOrd="3" destOrd="0" presId="urn:microsoft.com/office/officeart/2008/layout/LinedList"/>
    <dgm:cxn modelId="{EE7044BC-9820-4211-AAEC-630D0D8B71FA}" type="presParOf" srcId="{263C4DA2-A924-434C-ACF8-BD5E6ECF0704}" destId="{8E4CA42D-B33B-4425-8360-E4F5AB3551E3}" srcOrd="0" destOrd="0" presId="urn:microsoft.com/office/officeart/2008/layout/LinedList"/>
    <dgm:cxn modelId="{46CC8B1A-7AED-4436-8411-571B4945A3B2}" type="presParOf" srcId="{263C4DA2-A924-434C-ACF8-BD5E6ECF0704}" destId="{B4D19980-D326-4C94-BBA0-0E68A179FE0B}" srcOrd="1" destOrd="0" presId="urn:microsoft.com/office/officeart/2008/layout/LinedList"/>
    <dgm:cxn modelId="{35B397D9-C9EF-41EA-8353-CA484768BF71}" type="presParOf" srcId="{F20B4C62-16AB-40E7-AC4B-DE4406083358}" destId="{123E74F4-8A2E-40E7-90FD-9ABA21E0E0B6}" srcOrd="4" destOrd="0" presId="urn:microsoft.com/office/officeart/2008/layout/LinedList"/>
    <dgm:cxn modelId="{506B5170-6839-4976-BC17-4BD7A1A56BA1}" type="presParOf" srcId="{F20B4C62-16AB-40E7-AC4B-DE4406083358}" destId="{936F0F84-5370-443F-83C3-22358C37866D}" srcOrd="5" destOrd="0" presId="urn:microsoft.com/office/officeart/2008/layout/LinedList"/>
    <dgm:cxn modelId="{6309F46B-1365-4492-8C90-B7F117208046}" type="presParOf" srcId="{936F0F84-5370-443F-83C3-22358C37866D}" destId="{090793ED-A54D-4295-8ACC-E2FEB70B9F00}" srcOrd="0" destOrd="0" presId="urn:microsoft.com/office/officeart/2008/layout/LinedList"/>
    <dgm:cxn modelId="{3049E7BB-3899-4AF9-AB6D-04F81BF43E3A}" type="presParOf" srcId="{936F0F84-5370-443F-83C3-22358C37866D}" destId="{7E032E67-9E09-4AB7-B484-EE0245FA18A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10CAA9-350B-42C7-B9CA-4E612EF71CE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A0CEF07-AC59-489E-8DAD-9E5C1C6BD99C}">
      <dgm:prSet/>
      <dgm:spPr/>
      <dgm:t>
        <a:bodyPr/>
        <a:lstStyle/>
        <a:p>
          <a:r>
            <a:rPr lang="tr-TR"/>
            <a:t>•Relevance: References of ECtHR to such standards as means of interpretation of ECHR</a:t>
          </a:r>
          <a:endParaRPr lang="en-US"/>
        </a:p>
      </dgm:t>
    </dgm:pt>
    <dgm:pt modelId="{8DE03D80-F03A-45CD-BD5F-D46B90FFD786}" type="parTrans" cxnId="{CBE216C0-6902-44BF-AC87-46F2A21C5379}">
      <dgm:prSet/>
      <dgm:spPr/>
      <dgm:t>
        <a:bodyPr/>
        <a:lstStyle/>
        <a:p>
          <a:endParaRPr lang="en-US"/>
        </a:p>
      </dgm:t>
    </dgm:pt>
    <dgm:pt modelId="{4FF8329B-5515-4E84-BDFC-496BA9B78563}" type="sibTrans" cxnId="{CBE216C0-6902-44BF-AC87-46F2A21C5379}">
      <dgm:prSet/>
      <dgm:spPr/>
      <dgm:t>
        <a:bodyPr/>
        <a:lstStyle/>
        <a:p>
          <a:endParaRPr lang="en-US"/>
        </a:p>
      </dgm:t>
    </dgm:pt>
    <dgm:pt modelId="{948F3E76-EC56-4636-834A-FF1CE226A2A9}">
      <dgm:prSet/>
      <dgm:spPr/>
      <dgm:t>
        <a:bodyPr/>
        <a:lstStyle/>
        <a:p>
          <a:r>
            <a:rPr lang="tr-TR"/>
            <a:t>•CM Declaration on protection of freedom of expression, assembly and association regarding </a:t>
          </a:r>
          <a:r>
            <a:rPr lang="tr-TR" b="1"/>
            <a:t>private Internet platforms and online service providers </a:t>
          </a:r>
          <a:r>
            <a:rPr lang="tr-TR"/>
            <a:t>(2011)</a:t>
          </a:r>
          <a:endParaRPr lang="en-US"/>
        </a:p>
      </dgm:t>
    </dgm:pt>
    <dgm:pt modelId="{DD34F921-4812-46D1-98C4-550E2C206A5D}" type="parTrans" cxnId="{E636132D-8D8F-472A-A2FE-761D273F7D27}">
      <dgm:prSet/>
      <dgm:spPr/>
      <dgm:t>
        <a:bodyPr/>
        <a:lstStyle/>
        <a:p>
          <a:endParaRPr lang="en-US"/>
        </a:p>
      </dgm:t>
    </dgm:pt>
    <dgm:pt modelId="{703CB4CD-ACF0-461A-A10B-CC9FB032529D}" type="sibTrans" cxnId="{E636132D-8D8F-472A-A2FE-761D273F7D27}">
      <dgm:prSet/>
      <dgm:spPr/>
      <dgm:t>
        <a:bodyPr/>
        <a:lstStyle/>
        <a:p>
          <a:endParaRPr lang="en-US"/>
        </a:p>
      </dgm:t>
    </dgm:pt>
    <dgm:pt modelId="{3BB9AD05-EBD1-46E1-A5DB-EF820D9D68E6}">
      <dgm:prSet/>
      <dgm:spPr/>
      <dgm:t>
        <a:bodyPr/>
        <a:lstStyle/>
        <a:p>
          <a:r>
            <a:rPr lang="tr-TR"/>
            <a:t>•Decl of CoM on Risks to Fundamental Rights stemming from </a:t>
          </a:r>
          <a:r>
            <a:rPr lang="tr-TR" b="1"/>
            <a:t>Digital Tracking </a:t>
          </a:r>
          <a:r>
            <a:rPr lang="tr-TR"/>
            <a:t>and other </a:t>
          </a:r>
          <a:r>
            <a:rPr lang="tr-TR" b="1"/>
            <a:t>Surveillance </a:t>
          </a:r>
          <a:r>
            <a:rPr lang="tr-TR"/>
            <a:t>Technologies (2013)</a:t>
          </a:r>
          <a:endParaRPr lang="en-US"/>
        </a:p>
      </dgm:t>
    </dgm:pt>
    <dgm:pt modelId="{73E01590-6D46-4B4F-95BB-1D7E123B025A}" type="parTrans" cxnId="{60342BED-EAB5-49F8-9196-0E72F14BB8E5}">
      <dgm:prSet/>
      <dgm:spPr/>
      <dgm:t>
        <a:bodyPr/>
        <a:lstStyle/>
        <a:p>
          <a:endParaRPr lang="en-US"/>
        </a:p>
      </dgm:t>
    </dgm:pt>
    <dgm:pt modelId="{7D0822CF-DBD6-4E26-95A1-93B39DA8DA12}" type="sibTrans" cxnId="{60342BED-EAB5-49F8-9196-0E72F14BB8E5}">
      <dgm:prSet/>
      <dgm:spPr/>
      <dgm:t>
        <a:bodyPr/>
        <a:lstStyle/>
        <a:p>
          <a:endParaRPr lang="en-US"/>
        </a:p>
      </dgm:t>
    </dgm:pt>
    <dgm:pt modelId="{62A5ADF9-866D-47BC-B3D0-37A3005253D6}" type="pres">
      <dgm:prSet presAssocID="{E710CAA9-350B-42C7-B9CA-4E612EF71CE0}" presName="vert0" presStyleCnt="0">
        <dgm:presLayoutVars>
          <dgm:dir/>
          <dgm:animOne val="branch"/>
          <dgm:animLvl val="lvl"/>
        </dgm:presLayoutVars>
      </dgm:prSet>
      <dgm:spPr/>
    </dgm:pt>
    <dgm:pt modelId="{FC400D6B-87C6-481D-8A92-CD1CBD78FCB7}" type="pres">
      <dgm:prSet presAssocID="{0A0CEF07-AC59-489E-8DAD-9E5C1C6BD99C}" presName="thickLine" presStyleLbl="alignNode1" presStyleIdx="0" presStyleCnt="3"/>
      <dgm:spPr/>
    </dgm:pt>
    <dgm:pt modelId="{3D1AB1E5-851B-48B1-98F4-B2D3399F3EFF}" type="pres">
      <dgm:prSet presAssocID="{0A0CEF07-AC59-489E-8DAD-9E5C1C6BD99C}" presName="horz1" presStyleCnt="0"/>
      <dgm:spPr/>
    </dgm:pt>
    <dgm:pt modelId="{EEE38A19-2F67-406F-8E50-592BE8A745F5}" type="pres">
      <dgm:prSet presAssocID="{0A0CEF07-AC59-489E-8DAD-9E5C1C6BD99C}" presName="tx1" presStyleLbl="revTx" presStyleIdx="0" presStyleCnt="3"/>
      <dgm:spPr/>
    </dgm:pt>
    <dgm:pt modelId="{AB38F355-677C-4107-AA42-A32E1AF01684}" type="pres">
      <dgm:prSet presAssocID="{0A0CEF07-AC59-489E-8DAD-9E5C1C6BD99C}" presName="vert1" presStyleCnt="0"/>
      <dgm:spPr/>
    </dgm:pt>
    <dgm:pt modelId="{58B51265-8230-41BD-934A-3EF2A048CCF3}" type="pres">
      <dgm:prSet presAssocID="{948F3E76-EC56-4636-834A-FF1CE226A2A9}" presName="thickLine" presStyleLbl="alignNode1" presStyleIdx="1" presStyleCnt="3"/>
      <dgm:spPr/>
    </dgm:pt>
    <dgm:pt modelId="{ADBF05F9-4A63-4BC3-ACAC-32F5EF0263E3}" type="pres">
      <dgm:prSet presAssocID="{948F3E76-EC56-4636-834A-FF1CE226A2A9}" presName="horz1" presStyleCnt="0"/>
      <dgm:spPr/>
    </dgm:pt>
    <dgm:pt modelId="{7F75F00E-4F8E-44FE-BBAD-8ED6C02513A4}" type="pres">
      <dgm:prSet presAssocID="{948F3E76-EC56-4636-834A-FF1CE226A2A9}" presName="tx1" presStyleLbl="revTx" presStyleIdx="1" presStyleCnt="3"/>
      <dgm:spPr/>
    </dgm:pt>
    <dgm:pt modelId="{DE2025CB-7AF3-44B0-A922-14827411FD8B}" type="pres">
      <dgm:prSet presAssocID="{948F3E76-EC56-4636-834A-FF1CE226A2A9}" presName="vert1" presStyleCnt="0"/>
      <dgm:spPr/>
    </dgm:pt>
    <dgm:pt modelId="{A576B76C-1527-4584-9688-548972FD8F0B}" type="pres">
      <dgm:prSet presAssocID="{3BB9AD05-EBD1-46E1-A5DB-EF820D9D68E6}" presName="thickLine" presStyleLbl="alignNode1" presStyleIdx="2" presStyleCnt="3"/>
      <dgm:spPr/>
    </dgm:pt>
    <dgm:pt modelId="{18DE6351-3CDD-4884-B70C-5749DC380819}" type="pres">
      <dgm:prSet presAssocID="{3BB9AD05-EBD1-46E1-A5DB-EF820D9D68E6}" presName="horz1" presStyleCnt="0"/>
      <dgm:spPr/>
    </dgm:pt>
    <dgm:pt modelId="{9D8FB30A-0013-4B65-981F-19136AD55740}" type="pres">
      <dgm:prSet presAssocID="{3BB9AD05-EBD1-46E1-A5DB-EF820D9D68E6}" presName="tx1" presStyleLbl="revTx" presStyleIdx="2" presStyleCnt="3"/>
      <dgm:spPr/>
    </dgm:pt>
    <dgm:pt modelId="{7F3299BC-17EA-4640-ABFC-8643FEF0A160}" type="pres">
      <dgm:prSet presAssocID="{3BB9AD05-EBD1-46E1-A5DB-EF820D9D68E6}" presName="vert1" presStyleCnt="0"/>
      <dgm:spPr/>
    </dgm:pt>
  </dgm:ptLst>
  <dgm:cxnLst>
    <dgm:cxn modelId="{FFBA6F0A-4E74-443D-8563-5D8F0015DDC1}" type="presOf" srcId="{948F3E76-EC56-4636-834A-FF1CE226A2A9}" destId="{7F75F00E-4F8E-44FE-BBAD-8ED6C02513A4}" srcOrd="0" destOrd="0" presId="urn:microsoft.com/office/officeart/2008/layout/LinedList"/>
    <dgm:cxn modelId="{A765D810-51FC-47A6-AB6D-3FAE926698F9}" type="presOf" srcId="{0A0CEF07-AC59-489E-8DAD-9E5C1C6BD99C}" destId="{EEE38A19-2F67-406F-8E50-592BE8A745F5}" srcOrd="0" destOrd="0" presId="urn:microsoft.com/office/officeart/2008/layout/LinedList"/>
    <dgm:cxn modelId="{BCDE8C19-7895-4D2D-9281-4ABC891DD9AE}" type="presOf" srcId="{3BB9AD05-EBD1-46E1-A5DB-EF820D9D68E6}" destId="{9D8FB30A-0013-4B65-981F-19136AD55740}" srcOrd="0" destOrd="0" presId="urn:microsoft.com/office/officeart/2008/layout/LinedList"/>
    <dgm:cxn modelId="{E636132D-8D8F-472A-A2FE-761D273F7D27}" srcId="{E710CAA9-350B-42C7-B9CA-4E612EF71CE0}" destId="{948F3E76-EC56-4636-834A-FF1CE226A2A9}" srcOrd="1" destOrd="0" parTransId="{DD34F921-4812-46D1-98C4-550E2C206A5D}" sibTransId="{703CB4CD-ACF0-461A-A10B-CC9FB032529D}"/>
    <dgm:cxn modelId="{DC9E1D8E-0CD5-47B8-940B-558671D7A155}" type="presOf" srcId="{E710CAA9-350B-42C7-B9CA-4E612EF71CE0}" destId="{62A5ADF9-866D-47BC-B3D0-37A3005253D6}" srcOrd="0" destOrd="0" presId="urn:microsoft.com/office/officeart/2008/layout/LinedList"/>
    <dgm:cxn modelId="{CBE216C0-6902-44BF-AC87-46F2A21C5379}" srcId="{E710CAA9-350B-42C7-B9CA-4E612EF71CE0}" destId="{0A0CEF07-AC59-489E-8DAD-9E5C1C6BD99C}" srcOrd="0" destOrd="0" parTransId="{8DE03D80-F03A-45CD-BD5F-D46B90FFD786}" sibTransId="{4FF8329B-5515-4E84-BDFC-496BA9B78563}"/>
    <dgm:cxn modelId="{60342BED-EAB5-49F8-9196-0E72F14BB8E5}" srcId="{E710CAA9-350B-42C7-B9CA-4E612EF71CE0}" destId="{3BB9AD05-EBD1-46E1-A5DB-EF820D9D68E6}" srcOrd="2" destOrd="0" parTransId="{73E01590-6D46-4B4F-95BB-1D7E123B025A}" sibTransId="{7D0822CF-DBD6-4E26-95A1-93B39DA8DA12}"/>
    <dgm:cxn modelId="{3F335AE1-486C-4D21-9424-F1EE5C07F97B}" type="presParOf" srcId="{62A5ADF9-866D-47BC-B3D0-37A3005253D6}" destId="{FC400D6B-87C6-481D-8A92-CD1CBD78FCB7}" srcOrd="0" destOrd="0" presId="urn:microsoft.com/office/officeart/2008/layout/LinedList"/>
    <dgm:cxn modelId="{C6DECC7B-4F6C-40D3-ADAE-7DB3DD3D21D0}" type="presParOf" srcId="{62A5ADF9-866D-47BC-B3D0-37A3005253D6}" destId="{3D1AB1E5-851B-48B1-98F4-B2D3399F3EFF}" srcOrd="1" destOrd="0" presId="urn:microsoft.com/office/officeart/2008/layout/LinedList"/>
    <dgm:cxn modelId="{9BE21ADF-0284-47F0-AC19-D2AA7BE47EA2}" type="presParOf" srcId="{3D1AB1E5-851B-48B1-98F4-B2D3399F3EFF}" destId="{EEE38A19-2F67-406F-8E50-592BE8A745F5}" srcOrd="0" destOrd="0" presId="urn:microsoft.com/office/officeart/2008/layout/LinedList"/>
    <dgm:cxn modelId="{4C00C277-AA07-4EA0-AF86-E2C18035217C}" type="presParOf" srcId="{3D1AB1E5-851B-48B1-98F4-B2D3399F3EFF}" destId="{AB38F355-677C-4107-AA42-A32E1AF01684}" srcOrd="1" destOrd="0" presId="urn:microsoft.com/office/officeart/2008/layout/LinedList"/>
    <dgm:cxn modelId="{FB10B43A-F225-48FB-9E6B-C672FD222D1C}" type="presParOf" srcId="{62A5ADF9-866D-47BC-B3D0-37A3005253D6}" destId="{58B51265-8230-41BD-934A-3EF2A048CCF3}" srcOrd="2" destOrd="0" presId="urn:microsoft.com/office/officeart/2008/layout/LinedList"/>
    <dgm:cxn modelId="{AE08ABDA-3FE9-4F4C-BFB6-285CBF4BE0F0}" type="presParOf" srcId="{62A5ADF9-866D-47BC-B3D0-37A3005253D6}" destId="{ADBF05F9-4A63-4BC3-ACAC-32F5EF0263E3}" srcOrd="3" destOrd="0" presId="urn:microsoft.com/office/officeart/2008/layout/LinedList"/>
    <dgm:cxn modelId="{452A02DF-29DA-4824-8B27-08C8CCE17850}" type="presParOf" srcId="{ADBF05F9-4A63-4BC3-ACAC-32F5EF0263E3}" destId="{7F75F00E-4F8E-44FE-BBAD-8ED6C02513A4}" srcOrd="0" destOrd="0" presId="urn:microsoft.com/office/officeart/2008/layout/LinedList"/>
    <dgm:cxn modelId="{F1995FFE-203A-4474-A224-CEF017D38C1B}" type="presParOf" srcId="{ADBF05F9-4A63-4BC3-ACAC-32F5EF0263E3}" destId="{DE2025CB-7AF3-44B0-A922-14827411FD8B}" srcOrd="1" destOrd="0" presId="urn:microsoft.com/office/officeart/2008/layout/LinedList"/>
    <dgm:cxn modelId="{7B5DFE41-6375-4A2C-8B5C-68726A375DA9}" type="presParOf" srcId="{62A5ADF9-866D-47BC-B3D0-37A3005253D6}" destId="{A576B76C-1527-4584-9688-548972FD8F0B}" srcOrd="4" destOrd="0" presId="urn:microsoft.com/office/officeart/2008/layout/LinedList"/>
    <dgm:cxn modelId="{9B7D65C1-46B2-4633-A998-2966C53BF636}" type="presParOf" srcId="{62A5ADF9-866D-47BC-B3D0-37A3005253D6}" destId="{18DE6351-3CDD-4884-B70C-5749DC380819}" srcOrd="5" destOrd="0" presId="urn:microsoft.com/office/officeart/2008/layout/LinedList"/>
    <dgm:cxn modelId="{9D09D410-5DEF-4ABC-8673-440449F7BEB4}" type="presParOf" srcId="{18DE6351-3CDD-4884-B70C-5749DC380819}" destId="{9D8FB30A-0013-4B65-981F-19136AD55740}" srcOrd="0" destOrd="0" presId="urn:microsoft.com/office/officeart/2008/layout/LinedList"/>
    <dgm:cxn modelId="{ECD2AD39-DA95-439E-9C01-97C730BF554E}" type="presParOf" srcId="{18DE6351-3CDD-4884-B70C-5749DC380819}" destId="{7F3299BC-17EA-4640-ABFC-8643FEF0A16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9D88D8-CB34-47AC-8356-4969C9862DFA}" type="doc">
      <dgm:prSet loTypeId="urn:microsoft.com/office/officeart/2008/layout/LinedList" loCatId="list" qsTypeId="urn:microsoft.com/office/officeart/2005/8/quickstyle/simple5" qsCatId="simple" csTypeId="urn:microsoft.com/office/officeart/2005/8/colors/accent3_2" csCatId="accent3"/>
      <dgm:spPr/>
      <dgm:t>
        <a:bodyPr/>
        <a:lstStyle/>
        <a:p>
          <a:endParaRPr lang="en-US"/>
        </a:p>
      </dgm:t>
    </dgm:pt>
    <dgm:pt modelId="{0C7C02C5-CA83-4E22-8D41-E026E3DE5F04}">
      <dgm:prSet/>
      <dgm:spPr/>
      <dgm:t>
        <a:bodyPr/>
        <a:lstStyle/>
        <a:p>
          <a:r>
            <a:rPr lang="tr-TR" dirty="0"/>
            <a:t>•Decl. on Protection of journalism and </a:t>
          </a:r>
          <a:r>
            <a:rPr lang="tr-TR" b="1" dirty="0"/>
            <a:t>safety of journalists </a:t>
          </a:r>
          <a:r>
            <a:rPr lang="tr-TR" dirty="0"/>
            <a:t>(2014)</a:t>
          </a:r>
          <a:endParaRPr lang="en-US" dirty="0"/>
        </a:p>
      </dgm:t>
    </dgm:pt>
    <dgm:pt modelId="{EB71B1F8-6863-44B5-862C-837807838146}" type="parTrans" cxnId="{FBC550DA-0A38-4A06-A7FA-21B74E37BE16}">
      <dgm:prSet/>
      <dgm:spPr/>
      <dgm:t>
        <a:bodyPr/>
        <a:lstStyle/>
        <a:p>
          <a:endParaRPr lang="en-US"/>
        </a:p>
      </dgm:t>
    </dgm:pt>
    <dgm:pt modelId="{DE5D623C-DC11-4F35-999E-B066EEFAE2BA}" type="sibTrans" cxnId="{FBC550DA-0A38-4A06-A7FA-21B74E37BE16}">
      <dgm:prSet/>
      <dgm:spPr/>
      <dgm:t>
        <a:bodyPr/>
        <a:lstStyle/>
        <a:p>
          <a:endParaRPr lang="en-US"/>
        </a:p>
      </dgm:t>
    </dgm:pt>
    <dgm:pt modelId="{B7A8CB4A-03B0-4BEE-8EED-E30F337A7C0A}">
      <dgm:prSet/>
      <dgm:spPr/>
      <dgm:t>
        <a:bodyPr/>
        <a:lstStyle/>
        <a:p>
          <a:r>
            <a:rPr lang="tr-TR" dirty="0"/>
            <a:t>•CM Recommendation on the </a:t>
          </a:r>
          <a:r>
            <a:rPr lang="tr-TR" b="1" dirty="0"/>
            <a:t>free, transboundary flow of information </a:t>
          </a:r>
          <a:r>
            <a:rPr lang="tr-TR" dirty="0"/>
            <a:t>on the Internet (2015)</a:t>
          </a:r>
          <a:endParaRPr lang="en-US" dirty="0"/>
        </a:p>
      </dgm:t>
    </dgm:pt>
    <dgm:pt modelId="{9E352650-AF9C-4246-B679-F9CDA2A498DE}" type="parTrans" cxnId="{5961E494-9675-4B78-8BF7-0B4E9C0C3546}">
      <dgm:prSet/>
      <dgm:spPr/>
      <dgm:t>
        <a:bodyPr/>
        <a:lstStyle/>
        <a:p>
          <a:endParaRPr lang="en-US"/>
        </a:p>
      </dgm:t>
    </dgm:pt>
    <dgm:pt modelId="{A144DBDE-5A98-416E-9DF0-3EB78DC966B9}" type="sibTrans" cxnId="{5961E494-9675-4B78-8BF7-0B4E9C0C3546}">
      <dgm:prSet/>
      <dgm:spPr/>
      <dgm:t>
        <a:bodyPr/>
        <a:lstStyle/>
        <a:p>
          <a:endParaRPr lang="en-US"/>
        </a:p>
      </dgm:t>
    </dgm:pt>
    <dgm:pt modelId="{5607E112-78FA-4B14-A2BB-CE299E449B3C}">
      <dgm:prSet/>
      <dgm:spPr/>
      <dgm:t>
        <a:bodyPr/>
        <a:lstStyle/>
        <a:p>
          <a:r>
            <a:rPr lang="tr-TR"/>
            <a:t>•Report on freedom of </a:t>
          </a:r>
          <a:r>
            <a:rPr lang="tr-TR" b="1"/>
            <a:t>assembly and association</a:t>
          </a:r>
          <a:r>
            <a:rPr lang="tr-TR"/>
            <a:t> on the Internet (2016)</a:t>
          </a:r>
          <a:endParaRPr lang="en-US"/>
        </a:p>
      </dgm:t>
    </dgm:pt>
    <dgm:pt modelId="{EB2940E7-42CC-42DA-B2DF-E0B711F901CA}" type="parTrans" cxnId="{B69D23FC-EADC-4F7A-9279-6E2E50CB9940}">
      <dgm:prSet/>
      <dgm:spPr/>
      <dgm:t>
        <a:bodyPr/>
        <a:lstStyle/>
        <a:p>
          <a:endParaRPr lang="en-US"/>
        </a:p>
      </dgm:t>
    </dgm:pt>
    <dgm:pt modelId="{1FC880E0-AB0E-4CE8-83B4-53714E47AFA8}" type="sibTrans" cxnId="{B69D23FC-EADC-4F7A-9279-6E2E50CB9940}">
      <dgm:prSet/>
      <dgm:spPr/>
      <dgm:t>
        <a:bodyPr/>
        <a:lstStyle/>
        <a:p>
          <a:endParaRPr lang="en-US"/>
        </a:p>
      </dgm:t>
    </dgm:pt>
    <dgm:pt modelId="{8F41C505-9C25-4FF8-9AE3-4F392B25AFCA}" type="pres">
      <dgm:prSet presAssocID="{3A9D88D8-CB34-47AC-8356-4969C9862DFA}" presName="vert0" presStyleCnt="0">
        <dgm:presLayoutVars>
          <dgm:dir/>
          <dgm:animOne val="branch"/>
          <dgm:animLvl val="lvl"/>
        </dgm:presLayoutVars>
      </dgm:prSet>
      <dgm:spPr/>
    </dgm:pt>
    <dgm:pt modelId="{71C342D1-2077-4929-AC8A-970D400A7F46}" type="pres">
      <dgm:prSet presAssocID="{0C7C02C5-CA83-4E22-8D41-E026E3DE5F04}" presName="thickLine" presStyleLbl="alignNode1" presStyleIdx="0" presStyleCnt="3"/>
      <dgm:spPr/>
    </dgm:pt>
    <dgm:pt modelId="{2698847D-85CC-43E3-A777-6C24BA73A131}" type="pres">
      <dgm:prSet presAssocID="{0C7C02C5-CA83-4E22-8D41-E026E3DE5F04}" presName="horz1" presStyleCnt="0"/>
      <dgm:spPr/>
    </dgm:pt>
    <dgm:pt modelId="{5730B199-DB9D-4F0C-BCE5-661BA7BA45FA}" type="pres">
      <dgm:prSet presAssocID="{0C7C02C5-CA83-4E22-8D41-E026E3DE5F04}" presName="tx1" presStyleLbl="revTx" presStyleIdx="0" presStyleCnt="3"/>
      <dgm:spPr/>
    </dgm:pt>
    <dgm:pt modelId="{BF8C9C75-9DE0-420F-87D9-2CF2CA5D8429}" type="pres">
      <dgm:prSet presAssocID="{0C7C02C5-CA83-4E22-8D41-E026E3DE5F04}" presName="vert1" presStyleCnt="0"/>
      <dgm:spPr/>
    </dgm:pt>
    <dgm:pt modelId="{B08F0855-D1AD-4D68-BE54-912615788B7D}" type="pres">
      <dgm:prSet presAssocID="{B7A8CB4A-03B0-4BEE-8EED-E30F337A7C0A}" presName="thickLine" presStyleLbl="alignNode1" presStyleIdx="1" presStyleCnt="3"/>
      <dgm:spPr/>
    </dgm:pt>
    <dgm:pt modelId="{C042326C-10BA-4D3A-913B-A48358DB58D8}" type="pres">
      <dgm:prSet presAssocID="{B7A8CB4A-03B0-4BEE-8EED-E30F337A7C0A}" presName="horz1" presStyleCnt="0"/>
      <dgm:spPr/>
    </dgm:pt>
    <dgm:pt modelId="{9DA3E012-88CB-4AC8-A611-098CA5EAAE01}" type="pres">
      <dgm:prSet presAssocID="{B7A8CB4A-03B0-4BEE-8EED-E30F337A7C0A}" presName="tx1" presStyleLbl="revTx" presStyleIdx="1" presStyleCnt="3"/>
      <dgm:spPr/>
    </dgm:pt>
    <dgm:pt modelId="{59650D17-82FB-4A56-A127-B981D9AD3052}" type="pres">
      <dgm:prSet presAssocID="{B7A8CB4A-03B0-4BEE-8EED-E30F337A7C0A}" presName="vert1" presStyleCnt="0"/>
      <dgm:spPr/>
    </dgm:pt>
    <dgm:pt modelId="{9428FD7F-EEA9-4AFF-9F36-E0147913E6CF}" type="pres">
      <dgm:prSet presAssocID="{5607E112-78FA-4B14-A2BB-CE299E449B3C}" presName="thickLine" presStyleLbl="alignNode1" presStyleIdx="2" presStyleCnt="3"/>
      <dgm:spPr/>
    </dgm:pt>
    <dgm:pt modelId="{394F039B-CA2A-47CB-8F4A-F6CB70B49BDA}" type="pres">
      <dgm:prSet presAssocID="{5607E112-78FA-4B14-A2BB-CE299E449B3C}" presName="horz1" presStyleCnt="0"/>
      <dgm:spPr/>
    </dgm:pt>
    <dgm:pt modelId="{2E6886B7-1444-499E-9F18-5661BDC6D465}" type="pres">
      <dgm:prSet presAssocID="{5607E112-78FA-4B14-A2BB-CE299E449B3C}" presName="tx1" presStyleLbl="revTx" presStyleIdx="2" presStyleCnt="3"/>
      <dgm:spPr/>
    </dgm:pt>
    <dgm:pt modelId="{326CF516-1DB2-4078-BF2E-3496BDB8E7EA}" type="pres">
      <dgm:prSet presAssocID="{5607E112-78FA-4B14-A2BB-CE299E449B3C}" presName="vert1" presStyleCnt="0"/>
      <dgm:spPr/>
    </dgm:pt>
  </dgm:ptLst>
  <dgm:cxnLst>
    <dgm:cxn modelId="{CE19D408-F517-4539-8FE7-5499C9510185}" type="presOf" srcId="{3A9D88D8-CB34-47AC-8356-4969C9862DFA}" destId="{8F41C505-9C25-4FF8-9AE3-4F392B25AFCA}" srcOrd="0" destOrd="0" presId="urn:microsoft.com/office/officeart/2008/layout/LinedList"/>
    <dgm:cxn modelId="{03C2E412-559D-46D0-8082-094C0FF60486}" type="presOf" srcId="{5607E112-78FA-4B14-A2BB-CE299E449B3C}" destId="{2E6886B7-1444-499E-9F18-5661BDC6D465}" srcOrd="0" destOrd="0" presId="urn:microsoft.com/office/officeart/2008/layout/LinedList"/>
    <dgm:cxn modelId="{F5053E8F-D9D6-4627-9480-61BC6C205765}" type="presOf" srcId="{B7A8CB4A-03B0-4BEE-8EED-E30F337A7C0A}" destId="{9DA3E012-88CB-4AC8-A611-098CA5EAAE01}" srcOrd="0" destOrd="0" presId="urn:microsoft.com/office/officeart/2008/layout/LinedList"/>
    <dgm:cxn modelId="{5961E494-9675-4B78-8BF7-0B4E9C0C3546}" srcId="{3A9D88D8-CB34-47AC-8356-4969C9862DFA}" destId="{B7A8CB4A-03B0-4BEE-8EED-E30F337A7C0A}" srcOrd="1" destOrd="0" parTransId="{9E352650-AF9C-4246-B679-F9CDA2A498DE}" sibTransId="{A144DBDE-5A98-416E-9DF0-3EB78DC966B9}"/>
    <dgm:cxn modelId="{333EC196-E21D-44BB-8EB2-6A62E259F01B}" type="presOf" srcId="{0C7C02C5-CA83-4E22-8D41-E026E3DE5F04}" destId="{5730B199-DB9D-4F0C-BCE5-661BA7BA45FA}" srcOrd="0" destOrd="0" presId="urn:microsoft.com/office/officeart/2008/layout/LinedList"/>
    <dgm:cxn modelId="{FBC550DA-0A38-4A06-A7FA-21B74E37BE16}" srcId="{3A9D88D8-CB34-47AC-8356-4969C9862DFA}" destId="{0C7C02C5-CA83-4E22-8D41-E026E3DE5F04}" srcOrd="0" destOrd="0" parTransId="{EB71B1F8-6863-44B5-862C-837807838146}" sibTransId="{DE5D623C-DC11-4F35-999E-B066EEFAE2BA}"/>
    <dgm:cxn modelId="{B69D23FC-EADC-4F7A-9279-6E2E50CB9940}" srcId="{3A9D88D8-CB34-47AC-8356-4969C9862DFA}" destId="{5607E112-78FA-4B14-A2BB-CE299E449B3C}" srcOrd="2" destOrd="0" parTransId="{EB2940E7-42CC-42DA-B2DF-E0B711F901CA}" sibTransId="{1FC880E0-AB0E-4CE8-83B4-53714E47AFA8}"/>
    <dgm:cxn modelId="{736DAB81-752C-45D4-BA09-1C61B8DF6140}" type="presParOf" srcId="{8F41C505-9C25-4FF8-9AE3-4F392B25AFCA}" destId="{71C342D1-2077-4929-AC8A-970D400A7F46}" srcOrd="0" destOrd="0" presId="urn:microsoft.com/office/officeart/2008/layout/LinedList"/>
    <dgm:cxn modelId="{06C1DE68-7F33-4254-A5ED-B3F9FC647287}" type="presParOf" srcId="{8F41C505-9C25-4FF8-9AE3-4F392B25AFCA}" destId="{2698847D-85CC-43E3-A777-6C24BA73A131}" srcOrd="1" destOrd="0" presId="urn:microsoft.com/office/officeart/2008/layout/LinedList"/>
    <dgm:cxn modelId="{9D8B7DAD-9F8C-40FA-9FE8-DA45F8ED741C}" type="presParOf" srcId="{2698847D-85CC-43E3-A777-6C24BA73A131}" destId="{5730B199-DB9D-4F0C-BCE5-661BA7BA45FA}" srcOrd="0" destOrd="0" presId="urn:microsoft.com/office/officeart/2008/layout/LinedList"/>
    <dgm:cxn modelId="{0B44D1F1-3571-4547-93F7-15A366EBCBA9}" type="presParOf" srcId="{2698847D-85CC-43E3-A777-6C24BA73A131}" destId="{BF8C9C75-9DE0-420F-87D9-2CF2CA5D8429}" srcOrd="1" destOrd="0" presId="urn:microsoft.com/office/officeart/2008/layout/LinedList"/>
    <dgm:cxn modelId="{14D33EEE-4B01-42C1-8E86-49D55DF3D292}" type="presParOf" srcId="{8F41C505-9C25-4FF8-9AE3-4F392B25AFCA}" destId="{B08F0855-D1AD-4D68-BE54-912615788B7D}" srcOrd="2" destOrd="0" presId="urn:microsoft.com/office/officeart/2008/layout/LinedList"/>
    <dgm:cxn modelId="{AA8E4525-4D1E-49C6-A296-1C502D77F07A}" type="presParOf" srcId="{8F41C505-9C25-4FF8-9AE3-4F392B25AFCA}" destId="{C042326C-10BA-4D3A-913B-A48358DB58D8}" srcOrd="3" destOrd="0" presId="urn:microsoft.com/office/officeart/2008/layout/LinedList"/>
    <dgm:cxn modelId="{A78C1895-4FF1-478F-9A46-36BE0F530613}" type="presParOf" srcId="{C042326C-10BA-4D3A-913B-A48358DB58D8}" destId="{9DA3E012-88CB-4AC8-A611-098CA5EAAE01}" srcOrd="0" destOrd="0" presId="urn:microsoft.com/office/officeart/2008/layout/LinedList"/>
    <dgm:cxn modelId="{DE451DA7-5F67-4F58-BAAA-C602DE2887B4}" type="presParOf" srcId="{C042326C-10BA-4D3A-913B-A48358DB58D8}" destId="{59650D17-82FB-4A56-A127-B981D9AD3052}" srcOrd="1" destOrd="0" presId="urn:microsoft.com/office/officeart/2008/layout/LinedList"/>
    <dgm:cxn modelId="{EC8130B0-E23D-4536-989D-D6B51C1EF2B5}" type="presParOf" srcId="{8F41C505-9C25-4FF8-9AE3-4F392B25AFCA}" destId="{9428FD7F-EEA9-4AFF-9F36-E0147913E6CF}" srcOrd="4" destOrd="0" presId="urn:microsoft.com/office/officeart/2008/layout/LinedList"/>
    <dgm:cxn modelId="{D10A185E-3C44-4057-AAFD-D86CE28D1BD3}" type="presParOf" srcId="{8F41C505-9C25-4FF8-9AE3-4F392B25AFCA}" destId="{394F039B-CA2A-47CB-8F4A-F6CB70B49BDA}" srcOrd="5" destOrd="0" presId="urn:microsoft.com/office/officeart/2008/layout/LinedList"/>
    <dgm:cxn modelId="{81A8367F-58EA-4138-9C0A-E1B533E38B04}" type="presParOf" srcId="{394F039B-CA2A-47CB-8F4A-F6CB70B49BDA}" destId="{2E6886B7-1444-499E-9F18-5661BDC6D465}" srcOrd="0" destOrd="0" presId="urn:microsoft.com/office/officeart/2008/layout/LinedList"/>
    <dgm:cxn modelId="{7E511178-4404-429A-A711-6820CDD6007A}" type="presParOf" srcId="{394F039B-CA2A-47CB-8F4A-F6CB70B49BDA}" destId="{326CF516-1DB2-4078-BF2E-3496BDB8E7E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1FB37C-70B3-48AB-BEF6-0A750AA201D1}" type="doc">
      <dgm:prSet loTypeId="urn:microsoft.com/office/officeart/2008/layout/LinedList" loCatId="list" qsTypeId="urn:microsoft.com/office/officeart/2005/8/quickstyle/simple2" qsCatId="simple" csTypeId="urn:microsoft.com/office/officeart/2005/8/colors/accent3_2" csCatId="accent3"/>
      <dgm:spPr/>
      <dgm:t>
        <a:bodyPr/>
        <a:lstStyle/>
        <a:p>
          <a:endParaRPr lang="en-US"/>
        </a:p>
      </dgm:t>
    </dgm:pt>
    <dgm:pt modelId="{0E7DE80C-11B4-43F1-9C5A-81B56C2117C2}">
      <dgm:prSet/>
      <dgm:spPr/>
      <dgm:t>
        <a:bodyPr/>
        <a:lstStyle/>
        <a:p>
          <a:r>
            <a:rPr lang="tr-TR"/>
            <a:t>•New laws which address the use of Internet and ICTs in the context of exercise of these freedoms should not be vague or leave too wide a margin of interpretation.</a:t>
          </a:r>
          <a:endParaRPr lang="en-US"/>
        </a:p>
      </dgm:t>
    </dgm:pt>
    <dgm:pt modelId="{7C8E418D-D8FE-41FA-A9AC-3A2ABC9A8304}" type="parTrans" cxnId="{61B80655-BD3C-42A0-A5A0-A7EB5A4F1BC0}">
      <dgm:prSet/>
      <dgm:spPr/>
      <dgm:t>
        <a:bodyPr/>
        <a:lstStyle/>
        <a:p>
          <a:endParaRPr lang="en-US"/>
        </a:p>
      </dgm:t>
    </dgm:pt>
    <dgm:pt modelId="{980FF5D6-4B1D-47D2-A648-7F2275F8FC99}" type="sibTrans" cxnId="{61B80655-BD3C-42A0-A5A0-A7EB5A4F1BC0}">
      <dgm:prSet/>
      <dgm:spPr/>
      <dgm:t>
        <a:bodyPr/>
        <a:lstStyle/>
        <a:p>
          <a:endParaRPr lang="en-US"/>
        </a:p>
      </dgm:t>
    </dgm:pt>
    <dgm:pt modelId="{15B416E5-896D-4322-8DD8-D5B665E9DBA7}">
      <dgm:prSet/>
      <dgm:spPr/>
      <dgm:t>
        <a:bodyPr/>
        <a:lstStyle/>
        <a:p>
          <a:r>
            <a:rPr lang="tr-TR"/>
            <a:t>•As Internet access is an enabler of freedom of assembly and association, States should continue to promote Internet accessibility.</a:t>
          </a:r>
          <a:endParaRPr lang="en-US"/>
        </a:p>
      </dgm:t>
    </dgm:pt>
    <dgm:pt modelId="{E43F747C-7011-438E-8587-AAD020E3CCE1}" type="parTrans" cxnId="{FC4E7F7E-E74D-40EE-90E0-7C560B4968C3}">
      <dgm:prSet/>
      <dgm:spPr/>
      <dgm:t>
        <a:bodyPr/>
        <a:lstStyle/>
        <a:p>
          <a:endParaRPr lang="en-US"/>
        </a:p>
      </dgm:t>
    </dgm:pt>
    <dgm:pt modelId="{5E0EC23C-C9A7-4E54-8B5A-0107ADA9D451}" type="sibTrans" cxnId="{FC4E7F7E-E74D-40EE-90E0-7C560B4968C3}">
      <dgm:prSet/>
      <dgm:spPr/>
      <dgm:t>
        <a:bodyPr/>
        <a:lstStyle/>
        <a:p>
          <a:endParaRPr lang="en-US"/>
        </a:p>
      </dgm:t>
    </dgm:pt>
    <dgm:pt modelId="{0F3E4CD4-4CE3-4FD5-8798-6AA0C1FC3446}">
      <dgm:prSet/>
      <dgm:spPr/>
      <dgm:t>
        <a:bodyPr/>
        <a:lstStyle/>
        <a:p>
          <a:r>
            <a:rPr lang="tr-TR"/>
            <a:t>•It is important to define more precisely the legal conditions for blocking and filtering a website, by the State and private sector actors.</a:t>
          </a:r>
          <a:endParaRPr lang="en-US"/>
        </a:p>
      </dgm:t>
    </dgm:pt>
    <dgm:pt modelId="{8003DA64-5B4B-42D2-AE9C-37DC04FB9C6F}" type="parTrans" cxnId="{923B3A55-9D0B-4CB1-9444-CE2C05584CE3}">
      <dgm:prSet/>
      <dgm:spPr/>
      <dgm:t>
        <a:bodyPr/>
        <a:lstStyle/>
        <a:p>
          <a:endParaRPr lang="en-US"/>
        </a:p>
      </dgm:t>
    </dgm:pt>
    <dgm:pt modelId="{D7C82F48-E786-42BF-BAD2-B9EF84551184}" type="sibTrans" cxnId="{923B3A55-9D0B-4CB1-9444-CE2C05584CE3}">
      <dgm:prSet/>
      <dgm:spPr/>
      <dgm:t>
        <a:bodyPr/>
        <a:lstStyle/>
        <a:p>
          <a:endParaRPr lang="en-US"/>
        </a:p>
      </dgm:t>
    </dgm:pt>
    <dgm:pt modelId="{CC60B631-D6B7-480A-AD58-8DBC0FCFAE31}" type="pres">
      <dgm:prSet presAssocID="{FD1FB37C-70B3-48AB-BEF6-0A750AA201D1}" presName="vert0" presStyleCnt="0">
        <dgm:presLayoutVars>
          <dgm:dir/>
          <dgm:animOne val="branch"/>
          <dgm:animLvl val="lvl"/>
        </dgm:presLayoutVars>
      </dgm:prSet>
      <dgm:spPr/>
    </dgm:pt>
    <dgm:pt modelId="{C72C51B6-E0DC-4296-A46F-382438257B8A}" type="pres">
      <dgm:prSet presAssocID="{0E7DE80C-11B4-43F1-9C5A-81B56C2117C2}" presName="thickLine" presStyleLbl="alignNode1" presStyleIdx="0" presStyleCnt="3"/>
      <dgm:spPr/>
    </dgm:pt>
    <dgm:pt modelId="{FD77E100-42BC-41D5-8336-9A25001171D9}" type="pres">
      <dgm:prSet presAssocID="{0E7DE80C-11B4-43F1-9C5A-81B56C2117C2}" presName="horz1" presStyleCnt="0"/>
      <dgm:spPr/>
    </dgm:pt>
    <dgm:pt modelId="{1C22E70D-7F76-45A4-84A8-3F92ECFB5E2D}" type="pres">
      <dgm:prSet presAssocID="{0E7DE80C-11B4-43F1-9C5A-81B56C2117C2}" presName="tx1" presStyleLbl="revTx" presStyleIdx="0" presStyleCnt="3"/>
      <dgm:spPr/>
    </dgm:pt>
    <dgm:pt modelId="{337F59EE-CD11-4644-8468-6E3690AFAD95}" type="pres">
      <dgm:prSet presAssocID="{0E7DE80C-11B4-43F1-9C5A-81B56C2117C2}" presName="vert1" presStyleCnt="0"/>
      <dgm:spPr/>
    </dgm:pt>
    <dgm:pt modelId="{0B8AE18A-AF5E-4A08-8866-CE47387477CB}" type="pres">
      <dgm:prSet presAssocID="{15B416E5-896D-4322-8DD8-D5B665E9DBA7}" presName="thickLine" presStyleLbl="alignNode1" presStyleIdx="1" presStyleCnt="3"/>
      <dgm:spPr/>
    </dgm:pt>
    <dgm:pt modelId="{774CD94C-9417-4536-9F4D-BDC3FC8F5769}" type="pres">
      <dgm:prSet presAssocID="{15B416E5-896D-4322-8DD8-D5B665E9DBA7}" presName="horz1" presStyleCnt="0"/>
      <dgm:spPr/>
    </dgm:pt>
    <dgm:pt modelId="{08FF36A0-3F45-4740-8194-510733D7A20D}" type="pres">
      <dgm:prSet presAssocID="{15B416E5-896D-4322-8DD8-D5B665E9DBA7}" presName="tx1" presStyleLbl="revTx" presStyleIdx="1" presStyleCnt="3"/>
      <dgm:spPr/>
    </dgm:pt>
    <dgm:pt modelId="{0CAE087C-EBEB-4AA2-A264-BE85CA256D4B}" type="pres">
      <dgm:prSet presAssocID="{15B416E5-896D-4322-8DD8-D5B665E9DBA7}" presName="vert1" presStyleCnt="0"/>
      <dgm:spPr/>
    </dgm:pt>
    <dgm:pt modelId="{AFA2E9F7-7760-4077-9DE3-BC5802E57608}" type="pres">
      <dgm:prSet presAssocID="{0F3E4CD4-4CE3-4FD5-8798-6AA0C1FC3446}" presName="thickLine" presStyleLbl="alignNode1" presStyleIdx="2" presStyleCnt="3"/>
      <dgm:spPr/>
    </dgm:pt>
    <dgm:pt modelId="{439B138B-675D-4026-82F6-37FC8419ABA7}" type="pres">
      <dgm:prSet presAssocID="{0F3E4CD4-4CE3-4FD5-8798-6AA0C1FC3446}" presName="horz1" presStyleCnt="0"/>
      <dgm:spPr/>
    </dgm:pt>
    <dgm:pt modelId="{C73A5F26-BF90-4ABC-95D3-23BF267A27A5}" type="pres">
      <dgm:prSet presAssocID="{0F3E4CD4-4CE3-4FD5-8798-6AA0C1FC3446}" presName="tx1" presStyleLbl="revTx" presStyleIdx="2" presStyleCnt="3"/>
      <dgm:spPr/>
    </dgm:pt>
    <dgm:pt modelId="{824E45B8-6659-4FD1-A420-C38C5E441AA1}" type="pres">
      <dgm:prSet presAssocID="{0F3E4CD4-4CE3-4FD5-8798-6AA0C1FC3446}" presName="vert1" presStyleCnt="0"/>
      <dgm:spPr/>
    </dgm:pt>
  </dgm:ptLst>
  <dgm:cxnLst>
    <dgm:cxn modelId="{2C21455F-00A7-42F0-B6A4-F64083D55E93}" type="presOf" srcId="{0E7DE80C-11B4-43F1-9C5A-81B56C2117C2}" destId="{1C22E70D-7F76-45A4-84A8-3F92ECFB5E2D}" srcOrd="0" destOrd="0" presId="urn:microsoft.com/office/officeart/2008/layout/LinedList"/>
    <dgm:cxn modelId="{61B80655-BD3C-42A0-A5A0-A7EB5A4F1BC0}" srcId="{FD1FB37C-70B3-48AB-BEF6-0A750AA201D1}" destId="{0E7DE80C-11B4-43F1-9C5A-81B56C2117C2}" srcOrd="0" destOrd="0" parTransId="{7C8E418D-D8FE-41FA-A9AC-3A2ABC9A8304}" sibTransId="{980FF5D6-4B1D-47D2-A648-7F2275F8FC99}"/>
    <dgm:cxn modelId="{923B3A55-9D0B-4CB1-9444-CE2C05584CE3}" srcId="{FD1FB37C-70B3-48AB-BEF6-0A750AA201D1}" destId="{0F3E4CD4-4CE3-4FD5-8798-6AA0C1FC3446}" srcOrd="2" destOrd="0" parTransId="{8003DA64-5B4B-42D2-AE9C-37DC04FB9C6F}" sibTransId="{D7C82F48-E786-42BF-BAD2-B9EF84551184}"/>
    <dgm:cxn modelId="{6FDC0656-8E10-44E7-8E18-2B90AD95243A}" type="presOf" srcId="{0F3E4CD4-4CE3-4FD5-8798-6AA0C1FC3446}" destId="{C73A5F26-BF90-4ABC-95D3-23BF267A27A5}" srcOrd="0" destOrd="0" presId="urn:microsoft.com/office/officeart/2008/layout/LinedList"/>
    <dgm:cxn modelId="{FC4E7F7E-E74D-40EE-90E0-7C560B4968C3}" srcId="{FD1FB37C-70B3-48AB-BEF6-0A750AA201D1}" destId="{15B416E5-896D-4322-8DD8-D5B665E9DBA7}" srcOrd="1" destOrd="0" parTransId="{E43F747C-7011-438E-8587-AAD020E3CCE1}" sibTransId="{5E0EC23C-C9A7-4E54-8B5A-0107ADA9D451}"/>
    <dgm:cxn modelId="{28226586-C95A-4121-ABF7-694B68FA68CC}" type="presOf" srcId="{FD1FB37C-70B3-48AB-BEF6-0A750AA201D1}" destId="{CC60B631-D6B7-480A-AD58-8DBC0FCFAE31}" srcOrd="0" destOrd="0" presId="urn:microsoft.com/office/officeart/2008/layout/LinedList"/>
    <dgm:cxn modelId="{49E03B8D-BD71-4F1F-9717-638906660532}" type="presOf" srcId="{15B416E5-896D-4322-8DD8-D5B665E9DBA7}" destId="{08FF36A0-3F45-4740-8194-510733D7A20D}" srcOrd="0" destOrd="0" presId="urn:microsoft.com/office/officeart/2008/layout/LinedList"/>
    <dgm:cxn modelId="{08196579-EDBF-40A1-B772-4EBF4A504AD2}" type="presParOf" srcId="{CC60B631-D6B7-480A-AD58-8DBC0FCFAE31}" destId="{C72C51B6-E0DC-4296-A46F-382438257B8A}" srcOrd="0" destOrd="0" presId="urn:microsoft.com/office/officeart/2008/layout/LinedList"/>
    <dgm:cxn modelId="{AA00B902-81F1-4D40-B1D6-DEBAAC3415B0}" type="presParOf" srcId="{CC60B631-D6B7-480A-AD58-8DBC0FCFAE31}" destId="{FD77E100-42BC-41D5-8336-9A25001171D9}" srcOrd="1" destOrd="0" presId="urn:microsoft.com/office/officeart/2008/layout/LinedList"/>
    <dgm:cxn modelId="{D113F692-7C8D-42FB-9D01-443A73481DED}" type="presParOf" srcId="{FD77E100-42BC-41D5-8336-9A25001171D9}" destId="{1C22E70D-7F76-45A4-84A8-3F92ECFB5E2D}" srcOrd="0" destOrd="0" presId="urn:microsoft.com/office/officeart/2008/layout/LinedList"/>
    <dgm:cxn modelId="{B62C4562-973E-4E8E-9D63-9BCECCE2D42D}" type="presParOf" srcId="{FD77E100-42BC-41D5-8336-9A25001171D9}" destId="{337F59EE-CD11-4644-8468-6E3690AFAD95}" srcOrd="1" destOrd="0" presId="urn:microsoft.com/office/officeart/2008/layout/LinedList"/>
    <dgm:cxn modelId="{045F7256-31F9-4B87-9A04-DB1F1659344C}" type="presParOf" srcId="{CC60B631-D6B7-480A-AD58-8DBC0FCFAE31}" destId="{0B8AE18A-AF5E-4A08-8866-CE47387477CB}" srcOrd="2" destOrd="0" presId="urn:microsoft.com/office/officeart/2008/layout/LinedList"/>
    <dgm:cxn modelId="{E39833CB-1485-4A45-8E7F-8FD6CC93AA8E}" type="presParOf" srcId="{CC60B631-D6B7-480A-AD58-8DBC0FCFAE31}" destId="{774CD94C-9417-4536-9F4D-BDC3FC8F5769}" srcOrd="3" destOrd="0" presId="urn:microsoft.com/office/officeart/2008/layout/LinedList"/>
    <dgm:cxn modelId="{A1F6C99D-890B-489B-A921-5D42510224C1}" type="presParOf" srcId="{774CD94C-9417-4536-9F4D-BDC3FC8F5769}" destId="{08FF36A0-3F45-4740-8194-510733D7A20D}" srcOrd="0" destOrd="0" presId="urn:microsoft.com/office/officeart/2008/layout/LinedList"/>
    <dgm:cxn modelId="{CD050D8D-86BA-4D2B-8FC4-DE33C3D56C45}" type="presParOf" srcId="{774CD94C-9417-4536-9F4D-BDC3FC8F5769}" destId="{0CAE087C-EBEB-4AA2-A264-BE85CA256D4B}" srcOrd="1" destOrd="0" presId="urn:microsoft.com/office/officeart/2008/layout/LinedList"/>
    <dgm:cxn modelId="{F9870B32-C51A-4E9E-9370-36205AA99840}" type="presParOf" srcId="{CC60B631-D6B7-480A-AD58-8DBC0FCFAE31}" destId="{AFA2E9F7-7760-4077-9DE3-BC5802E57608}" srcOrd="4" destOrd="0" presId="urn:microsoft.com/office/officeart/2008/layout/LinedList"/>
    <dgm:cxn modelId="{8960594E-2E87-4A89-915E-649DA8A46320}" type="presParOf" srcId="{CC60B631-D6B7-480A-AD58-8DBC0FCFAE31}" destId="{439B138B-675D-4026-82F6-37FC8419ABA7}" srcOrd="5" destOrd="0" presId="urn:microsoft.com/office/officeart/2008/layout/LinedList"/>
    <dgm:cxn modelId="{98E0B471-0AB5-47DF-AAA5-E46FD8F99458}" type="presParOf" srcId="{439B138B-675D-4026-82F6-37FC8419ABA7}" destId="{C73A5F26-BF90-4ABC-95D3-23BF267A27A5}" srcOrd="0" destOrd="0" presId="urn:microsoft.com/office/officeart/2008/layout/LinedList"/>
    <dgm:cxn modelId="{ECDE5A21-7735-4B99-90F9-7AD832ECE606}" type="presParOf" srcId="{439B138B-675D-4026-82F6-37FC8419ABA7}" destId="{824E45B8-6659-4FD1-A420-C38C5E441AA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F3085E-FA34-4F21-B9C7-36B2D088CF2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E2AEDF1-7B0D-4CE4-9DA3-4D8431CF0C46}">
      <dgm:prSet/>
      <dgm:spPr/>
      <dgm:t>
        <a:bodyPr/>
        <a:lstStyle/>
        <a:p>
          <a:r>
            <a:rPr lang="tr-TR"/>
            <a:t>•Recom/Resol(2015) Improving the protection of </a:t>
          </a:r>
          <a:r>
            <a:rPr lang="tr-TR" b="1"/>
            <a:t>whistleblowers</a:t>
          </a:r>
          <a:endParaRPr lang="en-US"/>
        </a:p>
      </dgm:t>
    </dgm:pt>
    <dgm:pt modelId="{C0D40217-4804-4B5A-8DF6-5EBED3BFE849}" type="parTrans" cxnId="{7216D7A2-F6CF-4E72-A57F-88C78EC56740}">
      <dgm:prSet/>
      <dgm:spPr/>
      <dgm:t>
        <a:bodyPr/>
        <a:lstStyle/>
        <a:p>
          <a:endParaRPr lang="en-US"/>
        </a:p>
      </dgm:t>
    </dgm:pt>
    <dgm:pt modelId="{096408F2-FF11-4922-AAA5-493D83A6651C}" type="sibTrans" cxnId="{7216D7A2-F6CF-4E72-A57F-88C78EC56740}">
      <dgm:prSet/>
      <dgm:spPr/>
      <dgm:t>
        <a:bodyPr/>
        <a:lstStyle/>
        <a:p>
          <a:endParaRPr lang="en-US"/>
        </a:p>
      </dgm:t>
    </dgm:pt>
    <dgm:pt modelId="{1CA3D9DD-34B0-4B25-A78D-5925097C1D5C}">
      <dgm:prSet/>
      <dgm:spPr/>
      <dgm:t>
        <a:bodyPr/>
        <a:lstStyle/>
        <a:p>
          <a:r>
            <a:rPr lang="tr-TR"/>
            <a:t>•Recom/Resol (2015) on </a:t>
          </a:r>
          <a:r>
            <a:rPr lang="tr-TR" b="1"/>
            <a:t>Mass surveillance</a:t>
          </a:r>
          <a:endParaRPr lang="en-US"/>
        </a:p>
      </dgm:t>
    </dgm:pt>
    <dgm:pt modelId="{2421B9AC-77B5-4208-869E-B2FEEDA2EA94}" type="parTrans" cxnId="{6FEC95DB-189C-4CBA-ABF0-17C4911DF8ED}">
      <dgm:prSet/>
      <dgm:spPr/>
      <dgm:t>
        <a:bodyPr/>
        <a:lstStyle/>
        <a:p>
          <a:endParaRPr lang="en-US"/>
        </a:p>
      </dgm:t>
    </dgm:pt>
    <dgm:pt modelId="{16988029-E5EB-43F8-907C-45FC78E259D9}" type="sibTrans" cxnId="{6FEC95DB-189C-4CBA-ABF0-17C4911DF8ED}">
      <dgm:prSet/>
      <dgm:spPr/>
      <dgm:t>
        <a:bodyPr/>
        <a:lstStyle/>
        <a:p>
          <a:endParaRPr lang="en-US"/>
        </a:p>
      </dgm:t>
    </dgm:pt>
    <dgm:pt modelId="{948C1BB4-A523-4E9D-BD34-961C2C203D61}">
      <dgm:prSet/>
      <dgm:spPr/>
      <dgm:t>
        <a:bodyPr/>
        <a:lstStyle/>
        <a:p>
          <a:r>
            <a:rPr lang="tr-TR"/>
            <a:t>•Recom/Resol (2015) Protection of the </a:t>
          </a:r>
          <a:r>
            <a:rPr lang="tr-TR" b="1"/>
            <a:t>safety of journalists </a:t>
          </a:r>
          <a:r>
            <a:rPr lang="tr-TR"/>
            <a:t>and of media freedom in Europe</a:t>
          </a:r>
          <a:endParaRPr lang="en-US"/>
        </a:p>
      </dgm:t>
    </dgm:pt>
    <dgm:pt modelId="{437FAF89-E1A6-4C0A-8392-01D31CB08017}" type="parTrans" cxnId="{B33DA3F8-6BA0-40FD-A870-92E18109BA30}">
      <dgm:prSet/>
      <dgm:spPr/>
      <dgm:t>
        <a:bodyPr/>
        <a:lstStyle/>
        <a:p>
          <a:endParaRPr lang="en-US"/>
        </a:p>
      </dgm:t>
    </dgm:pt>
    <dgm:pt modelId="{AC7216E3-AFB0-466E-A0CE-D3E257377A9F}" type="sibTrans" cxnId="{B33DA3F8-6BA0-40FD-A870-92E18109BA30}">
      <dgm:prSet/>
      <dgm:spPr/>
      <dgm:t>
        <a:bodyPr/>
        <a:lstStyle/>
        <a:p>
          <a:endParaRPr lang="en-US"/>
        </a:p>
      </dgm:t>
    </dgm:pt>
    <dgm:pt modelId="{F69AA2ED-74D8-4F28-BE5E-A0CA0EC163C8}">
      <dgm:prSet/>
      <dgm:spPr/>
      <dgm:t>
        <a:bodyPr/>
        <a:lstStyle/>
        <a:p>
          <a:r>
            <a:rPr lang="tr-TR"/>
            <a:t>•Recom/Resol (2015) on increasing co-operation against </a:t>
          </a:r>
          <a:r>
            <a:rPr lang="tr-TR" b="1"/>
            <a:t>cyberterrorism</a:t>
          </a:r>
          <a:endParaRPr lang="en-US"/>
        </a:p>
      </dgm:t>
    </dgm:pt>
    <dgm:pt modelId="{D3AC3575-C568-40BF-9707-3FE39EE53996}" type="parTrans" cxnId="{48FF5BE6-CBC9-4AFD-8B81-CF75AE5EAAE3}">
      <dgm:prSet/>
      <dgm:spPr/>
      <dgm:t>
        <a:bodyPr/>
        <a:lstStyle/>
        <a:p>
          <a:endParaRPr lang="en-US"/>
        </a:p>
      </dgm:t>
    </dgm:pt>
    <dgm:pt modelId="{33365A8B-3517-44C2-AE87-15411CD7F34A}" type="sibTrans" cxnId="{48FF5BE6-CBC9-4AFD-8B81-CF75AE5EAAE3}">
      <dgm:prSet/>
      <dgm:spPr/>
      <dgm:t>
        <a:bodyPr/>
        <a:lstStyle/>
        <a:p>
          <a:endParaRPr lang="en-US"/>
        </a:p>
      </dgm:t>
    </dgm:pt>
    <dgm:pt modelId="{B138E7BC-E8C5-417A-93E8-6C4DB4DBE5B0}" type="pres">
      <dgm:prSet presAssocID="{19F3085E-FA34-4F21-B9C7-36B2D088CF2C}" presName="vert0" presStyleCnt="0">
        <dgm:presLayoutVars>
          <dgm:dir/>
          <dgm:animOne val="branch"/>
          <dgm:animLvl val="lvl"/>
        </dgm:presLayoutVars>
      </dgm:prSet>
      <dgm:spPr/>
    </dgm:pt>
    <dgm:pt modelId="{515DB123-D76C-43C9-BCF2-D33F73A50AAD}" type="pres">
      <dgm:prSet presAssocID="{6E2AEDF1-7B0D-4CE4-9DA3-4D8431CF0C46}" presName="thickLine" presStyleLbl="alignNode1" presStyleIdx="0" presStyleCnt="4"/>
      <dgm:spPr/>
    </dgm:pt>
    <dgm:pt modelId="{D04874C0-BA43-47F5-9136-AB619F8B8E62}" type="pres">
      <dgm:prSet presAssocID="{6E2AEDF1-7B0D-4CE4-9DA3-4D8431CF0C46}" presName="horz1" presStyleCnt="0"/>
      <dgm:spPr/>
    </dgm:pt>
    <dgm:pt modelId="{617CDDE7-A9BA-4B72-B902-F5594B0C7621}" type="pres">
      <dgm:prSet presAssocID="{6E2AEDF1-7B0D-4CE4-9DA3-4D8431CF0C46}" presName="tx1" presStyleLbl="revTx" presStyleIdx="0" presStyleCnt="4"/>
      <dgm:spPr/>
    </dgm:pt>
    <dgm:pt modelId="{626A4C7B-4719-43C2-80EF-4B0C34CC70B3}" type="pres">
      <dgm:prSet presAssocID="{6E2AEDF1-7B0D-4CE4-9DA3-4D8431CF0C46}" presName="vert1" presStyleCnt="0"/>
      <dgm:spPr/>
    </dgm:pt>
    <dgm:pt modelId="{6B638C39-1F44-4D82-B068-8FA22936C655}" type="pres">
      <dgm:prSet presAssocID="{1CA3D9DD-34B0-4B25-A78D-5925097C1D5C}" presName="thickLine" presStyleLbl="alignNode1" presStyleIdx="1" presStyleCnt="4"/>
      <dgm:spPr/>
    </dgm:pt>
    <dgm:pt modelId="{FF3B4301-A9CC-472E-BD4D-D199830E39F9}" type="pres">
      <dgm:prSet presAssocID="{1CA3D9DD-34B0-4B25-A78D-5925097C1D5C}" presName="horz1" presStyleCnt="0"/>
      <dgm:spPr/>
    </dgm:pt>
    <dgm:pt modelId="{8DB8EEA9-B52E-4586-9E27-35A0D734B0CA}" type="pres">
      <dgm:prSet presAssocID="{1CA3D9DD-34B0-4B25-A78D-5925097C1D5C}" presName="tx1" presStyleLbl="revTx" presStyleIdx="1" presStyleCnt="4"/>
      <dgm:spPr/>
    </dgm:pt>
    <dgm:pt modelId="{592B742A-6226-42DF-AFD0-023E9BA65E3B}" type="pres">
      <dgm:prSet presAssocID="{1CA3D9DD-34B0-4B25-A78D-5925097C1D5C}" presName="vert1" presStyleCnt="0"/>
      <dgm:spPr/>
    </dgm:pt>
    <dgm:pt modelId="{9FA382FF-3F8B-4530-9D7F-C5466E3E48ED}" type="pres">
      <dgm:prSet presAssocID="{948C1BB4-A523-4E9D-BD34-961C2C203D61}" presName="thickLine" presStyleLbl="alignNode1" presStyleIdx="2" presStyleCnt="4"/>
      <dgm:spPr/>
    </dgm:pt>
    <dgm:pt modelId="{B0BDAC6F-D03F-40D4-B092-89C5E583F817}" type="pres">
      <dgm:prSet presAssocID="{948C1BB4-A523-4E9D-BD34-961C2C203D61}" presName="horz1" presStyleCnt="0"/>
      <dgm:spPr/>
    </dgm:pt>
    <dgm:pt modelId="{978CFF6F-0AD6-4A7A-81D6-BC128D804F67}" type="pres">
      <dgm:prSet presAssocID="{948C1BB4-A523-4E9D-BD34-961C2C203D61}" presName="tx1" presStyleLbl="revTx" presStyleIdx="2" presStyleCnt="4"/>
      <dgm:spPr/>
    </dgm:pt>
    <dgm:pt modelId="{CEDF0BD5-C7CE-48D4-A8EF-DB234F3C835A}" type="pres">
      <dgm:prSet presAssocID="{948C1BB4-A523-4E9D-BD34-961C2C203D61}" presName="vert1" presStyleCnt="0"/>
      <dgm:spPr/>
    </dgm:pt>
    <dgm:pt modelId="{C289712D-CC6D-48E3-8FC0-FFC255716FDE}" type="pres">
      <dgm:prSet presAssocID="{F69AA2ED-74D8-4F28-BE5E-A0CA0EC163C8}" presName="thickLine" presStyleLbl="alignNode1" presStyleIdx="3" presStyleCnt="4"/>
      <dgm:spPr/>
    </dgm:pt>
    <dgm:pt modelId="{90C9CA55-A58C-4233-85AB-736CD3D9AB24}" type="pres">
      <dgm:prSet presAssocID="{F69AA2ED-74D8-4F28-BE5E-A0CA0EC163C8}" presName="horz1" presStyleCnt="0"/>
      <dgm:spPr/>
    </dgm:pt>
    <dgm:pt modelId="{E83F0810-783C-4ABA-BF4A-ADE0039E954E}" type="pres">
      <dgm:prSet presAssocID="{F69AA2ED-74D8-4F28-BE5E-A0CA0EC163C8}" presName="tx1" presStyleLbl="revTx" presStyleIdx="3" presStyleCnt="4"/>
      <dgm:spPr/>
    </dgm:pt>
    <dgm:pt modelId="{5EDF8A59-137E-4F7E-83E9-5F4F62CC4640}" type="pres">
      <dgm:prSet presAssocID="{F69AA2ED-74D8-4F28-BE5E-A0CA0EC163C8}" presName="vert1" presStyleCnt="0"/>
      <dgm:spPr/>
    </dgm:pt>
  </dgm:ptLst>
  <dgm:cxnLst>
    <dgm:cxn modelId="{CEA70700-6947-472B-8778-DF70A0E040A3}" type="presOf" srcId="{19F3085E-FA34-4F21-B9C7-36B2D088CF2C}" destId="{B138E7BC-E8C5-417A-93E8-6C4DB4DBE5B0}" srcOrd="0" destOrd="0" presId="urn:microsoft.com/office/officeart/2008/layout/LinedList"/>
    <dgm:cxn modelId="{15F68E1D-07F9-47C2-BF5F-2EA30D7B15D2}" type="presOf" srcId="{6E2AEDF1-7B0D-4CE4-9DA3-4D8431CF0C46}" destId="{617CDDE7-A9BA-4B72-B902-F5594B0C7621}" srcOrd="0" destOrd="0" presId="urn:microsoft.com/office/officeart/2008/layout/LinedList"/>
    <dgm:cxn modelId="{0465393D-1A6B-4700-8C79-4526F65D63AE}" type="presOf" srcId="{1CA3D9DD-34B0-4B25-A78D-5925097C1D5C}" destId="{8DB8EEA9-B52E-4586-9E27-35A0D734B0CA}" srcOrd="0" destOrd="0" presId="urn:microsoft.com/office/officeart/2008/layout/LinedList"/>
    <dgm:cxn modelId="{959FD88F-376D-4379-9250-15FF57BBE3D2}" type="presOf" srcId="{F69AA2ED-74D8-4F28-BE5E-A0CA0EC163C8}" destId="{E83F0810-783C-4ABA-BF4A-ADE0039E954E}" srcOrd="0" destOrd="0" presId="urn:microsoft.com/office/officeart/2008/layout/LinedList"/>
    <dgm:cxn modelId="{7216D7A2-F6CF-4E72-A57F-88C78EC56740}" srcId="{19F3085E-FA34-4F21-B9C7-36B2D088CF2C}" destId="{6E2AEDF1-7B0D-4CE4-9DA3-4D8431CF0C46}" srcOrd="0" destOrd="0" parTransId="{C0D40217-4804-4B5A-8DF6-5EBED3BFE849}" sibTransId="{096408F2-FF11-4922-AAA5-493D83A6651C}"/>
    <dgm:cxn modelId="{6FEC95DB-189C-4CBA-ABF0-17C4911DF8ED}" srcId="{19F3085E-FA34-4F21-B9C7-36B2D088CF2C}" destId="{1CA3D9DD-34B0-4B25-A78D-5925097C1D5C}" srcOrd="1" destOrd="0" parTransId="{2421B9AC-77B5-4208-869E-B2FEEDA2EA94}" sibTransId="{16988029-E5EB-43F8-907C-45FC78E259D9}"/>
    <dgm:cxn modelId="{48FF5BE6-CBC9-4AFD-8B81-CF75AE5EAAE3}" srcId="{19F3085E-FA34-4F21-B9C7-36B2D088CF2C}" destId="{F69AA2ED-74D8-4F28-BE5E-A0CA0EC163C8}" srcOrd="3" destOrd="0" parTransId="{D3AC3575-C568-40BF-9707-3FE39EE53996}" sibTransId="{33365A8B-3517-44C2-AE87-15411CD7F34A}"/>
    <dgm:cxn modelId="{A9D041EE-4D51-46D0-A925-87D37E38C4C1}" type="presOf" srcId="{948C1BB4-A523-4E9D-BD34-961C2C203D61}" destId="{978CFF6F-0AD6-4A7A-81D6-BC128D804F67}" srcOrd="0" destOrd="0" presId="urn:microsoft.com/office/officeart/2008/layout/LinedList"/>
    <dgm:cxn modelId="{B33DA3F8-6BA0-40FD-A870-92E18109BA30}" srcId="{19F3085E-FA34-4F21-B9C7-36B2D088CF2C}" destId="{948C1BB4-A523-4E9D-BD34-961C2C203D61}" srcOrd="2" destOrd="0" parTransId="{437FAF89-E1A6-4C0A-8392-01D31CB08017}" sibTransId="{AC7216E3-AFB0-466E-A0CE-D3E257377A9F}"/>
    <dgm:cxn modelId="{2A022D1A-FAD5-450D-A2F5-4AA1F79ECCCC}" type="presParOf" srcId="{B138E7BC-E8C5-417A-93E8-6C4DB4DBE5B0}" destId="{515DB123-D76C-43C9-BCF2-D33F73A50AAD}" srcOrd="0" destOrd="0" presId="urn:microsoft.com/office/officeart/2008/layout/LinedList"/>
    <dgm:cxn modelId="{8915ABDE-1730-4010-B511-F4AEB81938B2}" type="presParOf" srcId="{B138E7BC-E8C5-417A-93E8-6C4DB4DBE5B0}" destId="{D04874C0-BA43-47F5-9136-AB619F8B8E62}" srcOrd="1" destOrd="0" presId="urn:microsoft.com/office/officeart/2008/layout/LinedList"/>
    <dgm:cxn modelId="{211E80EB-7E09-4EB5-8A48-003FAD895EB3}" type="presParOf" srcId="{D04874C0-BA43-47F5-9136-AB619F8B8E62}" destId="{617CDDE7-A9BA-4B72-B902-F5594B0C7621}" srcOrd="0" destOrd="0" presId="urn:microsoft.com/office/officeart/2008/layout/LinedList"/>
    <dgm:cxn modelId="{E982B55F-E27C-4BD8-B624-28688872E80A}" type="presParOf" srcId="{D04874C0-BA43-47F5-9136-AB619F8B8E62}" destId="{626A4C7B-4719-43C2-80EF-4B0C34CC70B3}" srcOrd="1" destOrd="0" presId="urn:microsoft.com/office/officeart/2008/layout/LinedList"/>
    <dgm:cxn modelId="{490CAD99-ADC5-47A3-AE35-0AC7CFD7D676}" type="presParOf" srcId="{B138E7BC-E8C5-417A-93E8-6C4DB4DBE5B0}" destId="{6B638C39-1F44-4D82-B068-8FA22936C655}" srcOrd="2" destOrd="0" presId="urn:microsoft.com/office/officeart/2008/layout/LinedList"/>
    <dgm:cxn modelId="{E56544FF-E426-4F2B-AD3E-C142E5C89CBE}" type="presParOf" srcId="{B138E7BC-E8C5-417A-93E8-6C4DB4DBE5B0}" destId="{FF3B4301-A9CC-472E-BD4D-D199830E39F9}" srcOrd="3" destOrd="0" presId="urn:microsoft.com/office/officeart/2008/layout/LinedList"/>
    <dgm:cxn modelId="{93D0D1CC-0F08-4E95-95BB-0FEE88D28AEF}" type="presParOf" srcId="{FF3B4301-A9CC-472E-BD4D-D199830E39F9}" destId="{8DB8EEA9-B52E-4586-9E27-35A0D734B0CA}" srcOrd="0" destOrd="0" presId="urn:microsoft.com/office/officeart/2008/layout/LinedList"/>
    <dgm:cxn modelId="{6FDF5A34-045A-469C-A786-10236EB58B89}" type="presParOf" srcId="{FF3B4301-A9CC-472E-BD4D-D199830E39F9}" destId="{592B742A-6226-42DF-AFD0-023E9BA65E3B}" srcOrd="1" destOrd="0" presId="urn:microsoft.com/office/officeart/2008/layout/LinedList"/>
    <dgm:cxn modelId="{0D0AEEE1-2FF1-4E3C-8F4F-8248BD867432}" type="presParOf" srcId="{B138E7BC-E8C5-417A-93E8-6C4DB4DBE5B0}" destId="{9FA382FF-3F8B-4530-9D7F-C5466E3E48ED}" srcOrd="4" destOrd="0" presId="urn:microsoft.com/office/officeart/2008/layout/LinedList"/>
    <dgm:cxn modelId="{1DAFB6F8-39D8-49A5-83DB-8B33C8772A1D}" type="presParOf" srcId="{B138E7BC-E8C5-417A-93E8-6C4DB4DBE5B0}" destId="{B0BDAC6F-D03F-40D4-B092-89C5E583F817}" srcOrd="5" destOrd="0" presId="urn:microsoft.com/office/officeart/2008/layout/LinedList"/>
    <dgm:cxn modelId="{0338114B-A43E-460F-8644-CF339A2060D4}" type="presParOf" srcId="{B0BDAC6F-D03F-40D4-B092-89C5E583F817}" destId="{978CFF6F-0AD6-4A7A-81D6-BC128D804F67}" srcOrd="0" destOrd="0" presId="urn:microsoft.com/office/officeart/2008/layout/LinedList"/>
    <dgm:cxn modelId="{513DBC5D-ABB9-42C7-AC2D-08BC7048EEFD}" type="presParOf" srcId="{B0BDAC6F-D03F-40D4-B092-89C5E583F817}" destId="{CEDF0BD5-C7CE-48D4-A8EF-DB234F3C835A}" srcOrd="1" destOrd="0" presId="urn:microsoft.com/office/officeart/2008/layout/LinedList"/>
    <dgm:cxn modelId="{1EFBE7F9-C6FE-47ED-A443-C3BC8353EE29}" type="presParOf" srcId="{B138E7BC-E8C5-417A-93E8-6C4DB4DBE5B0}" destId="{C289712D-CC6D-48E3-8FC0-FFC255716FDE}" srcOrd="6" destOrd="0" presId="urn:microsoft.com/office/officeart/2008/layout/LinedList"/>
    <dgm:cxn modelId="{6B507E91-DC07-438D-A8D6-C62351698111}" type="presParOf" srcId="{B138E7BC-E8C5-417A-93E8-6C4DB4DBE5B0}" destId="{90C9CA55-A58C-4233-85AB-736CD3D9AB24}" srcOrd="7" destOrd="0" presId="urn:microsoft.com/office/officeart/2008/layout/LinedList"/>
    <dgm:cxn modelId="{2632489E-8784-4EE2-BDEB-213EBBD5C3E7}" type="presParOf" srcId="{90C9CA55-A58C-4233-85AB-736CD3D9AB24}" destId="{E83F0810-783C-4ABA-BF4A-ADE0039E954E}" srcOrd="0" destOrd="0" presId="urn:microsoft.com/office/officeart/2008/layout/LinedList"/>
    <dgm:cxn modelId="{161A07E2-FD96-40C9-AD49-2B6AC171D78B}" type="presParOf" srcId="{90C9CA55-A58C-4233-85AB-736CD3D9AB24}" destId="{5EDF8A59-137E-4F7E-83E9-5F4F62CC464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2DD756-D723-4D76-AE14-0C9A2F41BE71}" type="doc">
      <dgm:prSet loTypeId="urn:microsoft.com/office/officeart/2008/layout/LinedList" loCatId="list" qsTypeId="urn:microsoft.com/office/officeart/2005/8/quickstyle/simple5" qsCatId="simple" csTypeId="urn:microsoft.com/office/officeart/2005/8/colors/accent0_3" csCatId="mainScheme"/>
      <dgm:spPr/>
      <dgm:t>
        <a:bodyPr/>
        <a:lstStyle/>
        <a:p>
          <a:endParaRPr lang="en-US"/>
        </a:p>
      </dgm:t>
    </dgm:pt>
    <dgm:pt modelId="{E480ED97-7CB6-4F62-BEC7-E9E06B92FBFF}">
      <dgm:prSet/>
      <dgm:spPr/>
      <dgm:t>
        <a:bodyPr/>
        <a:lstStyle/>
        <a:p>
          <a:r>
            <a:rPr lang="tr-TR" b="1"/>
            <a:t>Human Rights Guidelines on freedom of expression online and offline (2014)</a:t>
          </a:r>
          <a:endParaRPr lang="en-US"/>
        </a:p>
      </dgm:t>
    </dgm:pt>
    <dgm:pt modelId="{417CCD0D-F60D-4FFB-8E29-52193FB9B6EF}" type="parTrans" cxnId="{AFDB8FA0-5EDC-42B6-87AB-B78E667FC625}">
      <dgm:prSet/>
      <dgm:spPr/>
      <dgm:t>
        <a:bodyPr/>
        <a:lstStyle/>
        <a:p>
          <a:endParaRPr lang="en-US"/>
        </a:p>
      </dgm:t>
    </dgm:pt>
    <dgm:pt modelId="{3821DA0C-4F1E-4DAE-B496-A02A5447B744}" type="sibTrans" cxnId="{AFDB8FA0-5EDC-42B6-87AB-B78E667FC625}">
      <dgm:prSet/>
      <dgm:spPr/>
      <dgm:t>
        <a:bodyPr/>
        <a:lstStyle/>
        <a:p>
          <a:endParaRPr lang="en-US"/>
        </a:p>
      </dgm:t>
    </dgm:pt>
    <dgm:pt modelId="{3E3F4FDB-D9BF-4031-826D-2E3500CE315B}">
      <dgm:prSet/>
      <dgm:spPr/>
      <dgm:t>
        <a:bodyPr/>
        <a:lstStyle/>
        <a:p>
          <a:r>
            <a:rPr lang="tr-TR"/>
            <a:t>• Set priorities, principles and commitments by EU</a:t>
          </a:r>
          <a:endParaRPr lang="en-US"/>
        </a:p>
      </dgm:t>
    </dgm:pt>
    <dgm:pt modelId="{23131051-CB0B-4684-88FA-99501D5CB69B}" type="parTrans" cxnId="{CFDF8D9B-C2C9-4750-A3E7-8EE428FD14CF}">
      <dgm:prSet/>
      <dgm:spPr/>
      <dgm:t>
        <a:bodyPr/>
        <a:lstStyle/>
        <a:p>
          <a:endParaRPr lang="en-US"/>
        </a:p>
      </dgm:t>
    </dgm:pt>
    <dgm:pt modelId="{7AB820BB-E854-47D3-ADE7-5B252BE4C11C}" type="sibTrans" cxnId="{CFDF8D9B-C2C9-4750-A3E7-8EE428FD14CF}">
      <dgm:prSet/>
      <dgm:spPr/>
      <dgm:t>
        <a:bodyPr/>
        <a:lstStyle/>
        <a:p>
          <a:endParaRPr lang="en-US"/>
        </a:p>
      </dgm:t>
    </dgm:pt>
    <dgm:pt modelId="{4C48A561-E135-438B-8364-8B41A2BFFCA9}">
      <dgm:prSet/>
      <dgm:spPr/>
      <dgm:t>
        <a:bodyPr/>
        <a:lstStyle/>
        <a:p>
          <a:r>
            <a:rPr lang="tr-TR"/>
            <a:t>• Identify tools and methods of   implementation, like political dialogues</a:t>
          </a:r>
          <a:endParaRPr lang="en-US"/>
        </a:p>
      </dgm:t>
    </dgm:pt>
    <dgm:pt modelId="{6D7B0698-FD1A-491B-97E9-C39055E8F447}" type="parTrans" cxnId="{62E0197C-1D9B-433E-AFB6-1CF91A85FAD9}">
      <dgm:prSet/>
      <dgm:spPr/>
      <dgm:t>
        <a:bodyPr/>
        <a:lstStyle/>
        <a:p>
          <a:endParaRPr lang="en-US"/>
        </a:p>
      </dgm:t>
    </dgm:pt>
    <dgm:pt modelId="{7B7BE83D-F383-45A8-8F5F-D216742D85C9}" type="sibTrans" cxnId="{62E0197C-1D9B-433E-AFB6-1CF91A85FAD9}">
      <dgm:prSet/>
      <dgm:spPr/>
      <dgm:t>
        <a:bodyPr/>
        <a:lstStyle/>
        <a:p>
          <a:endParaRPr lang="en-US"/>
        </a:p>
      </dgm:t>
    </dgm:pt>
    <dgm:pt modelId="{B6481870-D02A-4C39-8B1C-13CDF05E5C11}">
      <dgm:prSet/>
      <dgm:spPr/>
      <dgm:t>
        <a:bodyPr/>
        <a:lstStyle/>
        <a:p>
          <a:r>
            <a:rPr lang="tr-TR"/>
            <a:t>• Links to privacy and data protection</a:t>
          </a:r>
          <a:endParaRPr lang="en-US"/>
        </a:p>
      </dgm:t>
    </dgm:pt>
    <dgm:pt modelId="{93242A10-84B5-467E-8420-BE8CB20AC4D3}" type="parTrans" cxnId="{EA33178E-98E0-4EE2-9C56-DD792324BAFD}">
      <dgm:prSet/>
      <dgm:spPr/>
      <dgm:t>
        <a:bodyPr/>
        <a:lstStyle/>
        <a:p>
          <a:endParaRPr lang="en-US"/>
        </a:p>
      </dgm:t>
    </dgm:pt>
    <dgm:pt modelId="{BFF72434-49B4-4C6B-A2E9-E135E376FBD3}" type="sibTrans" cxnId="{EA33178E-98E0-4EE2-9C56-DD792324BAFD}">
      <dgm:prSet/>
      <dgm:spPr/>
      <dgm:t>
        <a:bodyPr/>
        <a:lstStyle/>
        <a:p>
          <a:endParaRPr lang="en-US"/>
        </a:p>
      </dgm:t>
    </dgm:pt>
    <dgm:pt modelId="{E4135E6A-5452-474A-9293-4ED2391AA637}">
      <dgm:prSet/>
      <dgm:spPr/>
      <dgm:t>
        <a:bodyPr/>
        <a:lstStyle/>
        <a:p>
          <a:r>
            <a:rPr lang="tr-TR"/>
            <a:t>• Provisions on safety of journalists</a:t>
          </a:r>
          <a:endParaRPr lang="en-US"/>
        </a:p>
      </dgm:t>
    </dgm:pt>
    <dgm:pt modelId="{DB93AEF3-9106-41B2-BB02-5EA38CDD9C52}" type="parTrans" cxnId="{3DB6E4A9-58BB-4C78-BF24-B2B8FB6B77FF}">
      <dgm:prSet/>
      <dgm:spPr/>
      <dgm:t>
        <a:bodyPr/>
        <a:lstStyle/>
        <a:p>
          <a:endParaRPr lang="en-US"/>
        </a:p>
      </dgm:t>
    </dgm:pt>
    <dgm:pt modelId="{36E82F49-7CE2-42D9-8B32-4C61A971DB5D}" type="sibTrans" cxnId="{3DB6E4A9-58BB-4C78-BF24-B2B8FB6B77FF}">
      <dgm:prSet/>
      <dgm:spPr/>
      <dgm:t>
        <a:bodyPr/>
        <a:lstStyle/>
        <a:p>
          <a:endParaRPr lang="en-US"/>
        </a:p>
      </dgm:t>
    </dgm:pt>
    <dgm:pt modelId="{B29A28BB-D7E5-47C1-9005-C99D34F042C4}">
      <dgm:prSet/>
      <dgm:spPr/>
      <dgm:t>
        <a:bodyPr/>
        <a:lstStyle/>
        <a:p>
          <a:r>
            <a:rPr lang="tr-TR"/>
            <a:t>• Promotion of HR in cyberspace and use of ICT</a:t>
          </a:r>
          <a:endParaRPr lang="en-US"/>
        </a:p>
      </dgm:t>
    </dgm:pt>
    <dgm:pt modelId="{17D1F06C-D6C5-4F94-AC3E-6669C2435559}" type="parTrans" cxnId="{767E1736-CB6D-40F3-97F8-7D90F8CCC888}">
      <dgm:prSet/>
      <dgm:spPr/>
      <dgm:t>
        <a:bodyPr/>
        <a:lstStyle/>
        <a:p>
          <a:endParaRPr lang="en-US"/>
        </a:p>
      </dgm:t>
    </dgm:pt>
    <dgm:pt modelId="{AF47470E-8E9C-49DA-BA39-3873D0A53AF0}" type="sibTrans" cxnId="{767E1736-CB6D-40F3-97F8-7D90F8CCC888}">
      <dgm:prSet/>
      <dgm:spPr/>
      <dgm:t>
        <a:bodyPr/>
        <a:lstStyle/>
        <a:p>
          <a:endParaRPr lang="en-US"/>
        </a:p>
      </dgm:t>
    </dgm:pt>
    <dgm:pt modelId="{0476B11F-92AE-4E3C-9643-9ED0C8FF23D1}" type="pres">
      <dgm:prSet presAssocID="{DB2DD756-D723-4D76-AE14-0C9A2F41BE71}" presName="vert0" presStyleCnt="0">
        <dgm:presLayoutVars>
          <dgm:dir/>
          <dgm:animOne val="branch"/>
          <dgm:animLvl val="lvl"/>
        </dgm:presLayoutVars>
      </dgm:prSet>
      <dgm:spPr/>
    </dgm:pt>
    <dgm:pt modelId="{7657D8C6-A0C2-4B3B-928B-EED7D4910A92}" type="pres">
      <dgm:prSet presAssocID="{E480ED97-7CB6-4F62-BEC7-E9E06B92FBFF}" presName="thickLine" presStyleLbl="alignNode1" presStyleIdx="0" presStyleCnt="6"/>
      <dgm:spPr/>
    </dgm:pt>
    <dgm:pt modelId="{3751E7D7-7A4D-4997-9B97-3D22EA02C669}" type="pres">
      <dgm:prSet presAssocID="{E480ED97-7CB6-4F62-BEC7-E9E06B92FBFF}" presName="horz1" presStyleCnt="0"/>
      <dgm:spPr/>
    </dgm:pt>
    <dgm:pt modelId="{86813C70-E691-43BB-9F64-22BED6D95CC8}" type="pres">
      <dgm:prSet presAssocID="{E480ED97-7CB6-4F62-BEC7-E9E06B92FBFF}" presName="tx1" presStyleLbl="revTx" presStyleIdx="0" presStyleCnt="6"/>
      <dgm:spPr/>
    </dgm:pt>
    <dgm:pt modelId="{D14D25B6-CB6E-477C-BD9E-2540D988AA76}" type="pres">
      <dgm:prSet presAssocID="{E480ED97-7CB6-4F62-BEC7-E9E06B92FBFF}" presName="vert1" presStyleCnt="0"/>
      <dgm:spPr/>
    </dgm:pt>
    <dgm:pt modelId="{829D0ECE-13C1-4BC9-84D8-C1257CB328D9}" type="pres">
      <dgm:prSet presAssocID="{3E3F4FDB-D9BF-4031-826D-2E3500CE315B}" presName="thickLine" presStyleLbl="alignNode1" presStyleIdx="1" presStyleCnt="6"/>
      <dgm:spPr/>
    </dgm:pt>
    <dgm:pt modelId="{699411CC-CBF6-45FD-BBE6-7A23D7C1DCD3}" type="pres">
      <dgm:prSet presAssocID="{3E3F4FDB-D9BF-4031-826D-2E3500CE315B}" presName="horz1" presStyleCnt="0"/>
      <dgm:spPr/>
    </dgm:pt>
    <dgm:pt modelId="{4FE52666-E81C-4A51-865F-C1050E178198}" type="pres">
      <dgm:prSet presAssocID="{3E3F4FDB-D9BF-4031-826D-2E3500CE315B}" presName="tx1" presStyleLbl="revTx" presStyleIdx="1" presStyleCnt="6"/>
      <dgm:spPr/>
    </dgm:pt>
    <dgm:pt modelId="{4CDF2AC8-6998-43C0-B14E-B6871490798D}" type="pres">
      <dgm:prSet presAssocID="{3E3F4FDB-D9BF-4031-826D-2E3500CE315B}" presName="vert1" presStyleCnt="0"/>
      <dgm:spPr/>
    </dgm:pt>
    <dgm:pt modelId="{FA073C65-CE7E-4611-821F-0F372A4C4085}" type="pres">
      <dgm:prSet presAssocID="{4C48A561-E135-438B-8364-8B41A2BFFCA9}" presName="thickLine" presStyleLbl="alignNode1" presStyleIdx="2" presStyleCnt="6"/>
      <dgm:spPr/>
    </dgm:pt>
    <dgm:pt modelId="{8BFA2047-5099-44DB-8E86-79EE09E88503}" type="pres">
      <dgm:prSet presAssocID="{4C48A561-E135-438B-8364-8B41A2BFFCA9}" presName="horz1" presStyleCnt="0"/>
      <dgm:spPr/>
    </dgm:pt>
    <dgm:pt modelId="{BC3241D0-42A9-4D65-8A7C-98764B7DBD8A}" type="pres">
      <dgm:prSet presAssocID="{4C48A561-E135-438B-8364-8B41A2BFFCA9}" presName="tx1" presStyleLbl="revTx" presStyleIdx="2" presStyleCnt="6"/>
      <dgm:spPr/>
    </dgm:pt>
    <dgm:pt modelId="{0FC4D3EC-7640-468A-A970-BD5EAE35BB56}" type="pres">
      <dgm:prSet presAssocID="{4C48A561-E135-438B-8364-8B41A2BFFCA9}" presName="vert1" presStyleCnt="0"/>
      <dgm:spPr/>
    </dgm:pt>
    <dgm:pt modelId="{03E4CC04-113B-4D69-A54D-261C3045D268}" type="pres">
      <dgm:prSet presAssocID="{B6481870-D02A-4C39-8B1C-13CDF05E5C11}" presName="thickLine" presStyleLbl="alignNode1" presStyleIdx="3" presStyleCnt="6"/>
      <dgm:spPr/>
    </dgm:pt>
    <dgm:pt modelId="{F702A162-7D2A-4322-9CF1-BA77138FAFCF}" type="pres">
      <dgm:prSet presAssocID="{B6481870-D02A-4C39-8B1C-13CDF05E5C11}" presName="horz1" presStyleCnt="0"/>
      <dgm:spPr/>
    </dgm:pt>
    <dgm:pt modelId="{DB07C614-18A8-4383-A648-5FF799947BA8}" type="pres">
      <dgm:prSet presAssocID="{B6481870-D02A-4C39-8B1C-13CDF05E5C11}" presName="tx1" presStyleLbl="revTx" presStyleIdx="3" presStyleCnt="6"/>
      <dgm:spPr/>
    </dgm:pt>
    <dgm:pt modelId="{EF8F636F-0D6A-498B-85BC-653175F953F6}" type="pres">
      <dgm:prSet presAssocID="{B6481870-D02A-4C39-8B1C-13CDF05E5C11}" presName="vert1" presStyleCnt="0"/>
      <dgm:spPr/>
    </dgm:pt>
    <dgm:pt modelId="{C1602779-ED91-4D2B-91AD-5FBFB56F532A}" type="pres">
      <dgm:prSet presAssocID="{E4135E6A-5452-474A-9293-4ED2391AA637}" presName="thickLine" presStyleLbl="alignNode1" presStyleIdx="4" presStyleCnt="6"/>
      <dgm:spPr/>
    </dgm:pt>
    <dgm:pt modelId="{B678A331-3052-415F-A5B3-AB288E9CEA5B}" type="pres">
      <dgm:prSet presAssocID="{E4135E6A-5452-474A-9293-4ED2391AA637}" presName="horz1" presStyleCnt="0"/>
      <dgm:spPr/>
    </dgm:pt>
    <dgm:pt modelId="{E6C982C2-1AD6-47A8-A07C-86096CCE6357}" type="pres">
      <dgm:prSet presAssocID="{E4135E6A-5452-474A-9293-4ED2391AA637}" presName="tx1" presStyleLbl="revTx" presStyleIdx="4" presStyleCnt="6"/>
      <dgm:spPr/>
    </dgm:pt>
    <dgm:pt modelId="{F8304C9E-2C83-432D-AEA7-01317487D9BB}" type="pres">
      <dgm:prSet presAssocID="{E4135E6A-5452-474A-9293-4ED2391AA637}" presName="vert1" presStyleCnt="0"/>
      <dgm:spPr/>
    </dgm:pt>
    <dgm:pt modelId="{B653B8CE-5127-4F0B-99EE-95A8108BC0B2}" type="pres">
      <dgm:prSet presAssocID="{B29A28BB-D7E5-47C1-9005-C99D34F042C4}" presName="thickLine" presStyleLbl="alignNode1" presStyleIdx="5" presStyleCnt="6"/>
      <dgm:spPr/>
    </dgm:pt>
    <dgm:pt modelId="{21B0EF08-D2BA-43B3-8FD9-CC6A3BA50282}" type="pres">
      <dgm:prSet presAssocID="{B29A28BB-D7E5-47C1-9005-C99D34F042C4}" presName="horz1" presStyleCnt="0"/>
      <dgm:spPr/>
    </dgm:pt>
    <dgm:pt modelId="{3910F076-7EF1-40AA-A6E7-FB7DC743BD0E}" type="pres">
      <dgm:prSet presAssocID="{B29A28BB-D7E5-47C1-9005-C99D34F042C4}" presName="tx1" presStyleLbl="revTx" presStyleIdx="5" presStyleCnt="6"/>
      <dgm:spPr/>
    </dgm:pt>
    <dgm:pt modelId="{3FBA63C4-8DFE-4C7E-8171-B30F55FB58B3}" type="pres">
      <dgm:prSet presAssocID="{B29A28BB-D7E5-47C1-9005-C99D34F042C4}" presName="vert1" presStyleCnt="0"/>
      <dgm:spPr/>
    </dgm:pt>
  </dgm:ptLst>
  <dgm:cxnLst>
    <dgm:cxn modelId="{D380A734-8BA2-4B64-A0C8-14362EB707D8}" type="presOf" srcId="{B29A28BB-D7E5-47C1-9005-C99D34F042C4}" destId="{3910F076-7EF1-40AA-A6E7-FB7DC743BD0E}" srcOrd="0" destOrd="0" presId="urn:microsoft.com/office/officeart/2008/layout/LinedList"/>
    <dgm:cxn modelId="{767E1736-CB6D-40F3-97F8-7D90F8CCC888}" srcId="{DB2DD756-D723-4D76-AE14-0C9A2F41BE71}" destId="{B29A28BB-D7E5-47C1-9005-C99D34F042C4}" srcOrd="5" destOrd="0" parTransId="{17D1F06C-D6C5-4F94-AC3E-6669C2435559}" sibTransId="{AF47470E-8E9C-49DA-BA39-3873D0A53AF0}"/>
    <dgm:cxn modelId="{EC18CE3C-2873-41BA-8DC6-0A8768338476}" type="presOf" srcId="{E4135E6A-5452-474A-9293-4ED2391AA637}" destId="{E6C982C2-1AD6-47A8-A07C-86096CCE6357}" srcOrd="0" destOrd="0" presId="urn:microsoft.com/office/officeart/2008/layout/LinedList"/>
    <dgm:cxn modelId="{62E0197C-1D9B-433E-AFB6-1CF91A85FAD9}" srcId="{DB2DD756-D723-4D76-AE14-0C9A2F41BE71}" destId="{4C48A561-E135-438B-8364-8B41A2BFFCA9}" srcOrd="2" destOrd="0" parTransId="{6D7B0698-FD1A-491B-97E9-C39055E8F447}" sibTransId="{7B7BE83D-F383-45A8-8F5F-D216742D85C9}"/>
    <dgm:cxn modelId="{EA33178E-98E0-4EE2-9C56-DD792324BAFD}" srcId="{DB2DD756-D723-4D76-AE14-0C9A2F41BE71}" destId="{B6481870-D02A-4C39-8B1C-13CDF05E5C11}" srcOrd="3" destOrd="0" parTransId="{93242A10-84B5-467E-8420-BE8CB20AC4D3}" sibTransId="{BFF72434-49B4-4C6B-A2E9-E135E376FBD3}"/>
    <dgm:cxn modelId="{CFDF8D9B-C2C9-4750-A3E7-8EE428FD14CF}" srcId="{DB2DD756-D723-4D76-AE14-0C9A2F41BE71}" destId="{3E3F4FDB-D9BF-4031-826D-2E3500CE315B}" srcOrd="1" destOrd="0" parTransId="{23131051-CB0B-4684-88FA-99501D5CB69B}" sibTransId="{7AB820BB-E854-47D3-ADE7-5B252BE4C11C}"/>
    <dgm:cxn modelId="{AFDB8FA0-5EDC-42B6-87AB-B78E667FC625}" srcId="{DB2DD756-D723-4D76-AE14-0C9A2F41BE71}" destId="{E480ED97-7CB6-4F62-BEC7-E9E06B92FBFF}" srcOrd="0" destOrd="0" parTransId="{417CCD0D-F60D-4FFB-8E29-52193FB9B6EF}" sibTransId="{3821DA0C-4F1E-4DAE-B496-A02A5447B744}"/>
    <dgm:cxn modelId="{A05B18A5-C348-4803-979E-7355F86099BA}" type="presOf" srcId="{3E3F4FDB-D9BF-4031-826D-2E3500CE315B}" destId="{4FE52666-E81C-4A51-865F-C1050E178198}" srcOrd="0" destOrd="0" presId="urn:microsoft.com/office/officeart/2008/layout/LinedList"/>
    <dgm:cxn modelId="{35EB22A7-2225-415E-B58B-590E16B8CEB8}" type="presOf" srcId="{B6481870-D02A-4C39-8B1C-13CDF05E5C11}" destId="{DB07C614-18A8-4383-A648-5FF799947BA8}" srcOrd="0" destOrd="0" presId="urn:microsoft.com/office/officeart/2008/layout/LinedList"/>
    <dgm:cxn modelId="{3DB6E4A9-58BB-4C78-BF24-B2B8FB6B77FF}" srcId="{DB2DD756-D723-4D76-AE14-0C9A2F41BE71}" destId="{E4135E6A-5452-474A-9293-4ED2391AA637}" srcOrd="4" destOrd="0" parTransId="{DB93AEF3-9106-41B2-BB02-5EA38CDD9C52}" sibTransId="{36E82F49-7CE2-42D9-8B32-4C61A971DB5D}"/>
    <dgm:cxn modelId="{52DC09B5-7A99-4DD2-B93F-6335FE4E2220}" type="presOf" srcId="{4C48A561-E135-438B-8364-8B41A2BFFCA9}" destId="{BC3241D0-42A9-4D65-8A7C-98764B7DBD8A}" srcOrd="0" destOrd="0" presId="urn:microsoft.com/office/officeart/2008/layout/LinedList"/>
    <dgm:cxn modelId="{20A97CBE-993C-4114-A02F-18EF8C3C6A97}" type="presOf" srcId="{E480ED97-7CB6-4F62-BEC7-E9E06B92FBFF}" destId="{86813C70-E691-43BB-9F64-22BED6D95CC8}" srcOrd="0" destOrd="0" presId="urn:microsoft.com/office/officeart/2008/layout/LinedList"/>
    <dgm:cxn modelId="{6AE1B0F6-5FEB-4D90-A2BE-BD85A9FDE7F0}" type="presOf" srcId="{DB2DD756-D723-4D76-AE14-0C9A2F41BE71}" destId="{0476B11F-92AE-4E3C-9643-9ED0C8FF23D1}" srcOrd="0" destOrd="0" presId="urn:microsoft.com/office/officeart/2008/layout/LinedList"/>
    <dgm:cxn modelId="{545EFD10-69C7-4208-98CF-F787F30E78D1}" type="presParOf" srcId="{0476B11F-92AE-4E3C-9643-9ED0C8FF23D1}" destId="{7657D8C6-A0C2-4B3B-928B-EED7D4910A92}" srcOrd="0" destOrd="0" presId="urn:microsoft.com/office/officeart/2008/layout/LinedList"/>
    <dgm:cxn modelId="{BC08C49D-5471-44C9-933B-1D39E86B42B4}" type="presParOf" srcId="{0476B11F-92AE-4E3C-9643-9ED0C8FF23D1}" destId="{3751E7D7-7A4D-4997-9B97-3D22EA02C669}" srcOrd="1" destOrd="0" presId="urn:microsoft.com/office/officeart/2008/layout/LinedList"/>
    <dgm:cxn modelId="{733496A6-835F-49CE-88F4-A24ED88606B8}" type="presParOf" srcId="{3751E7D7-7A4D-4997-9B97-3D22EA02C669}" destId="{86813C70-E691-43BB-9F64-22BED6D95CC8}" srcOrd="0" destOrd="0" presId="urn:microsoft.com/office/officeart/2008/layout/LinedList"/>
    <dgm:cxn modelId="{C9C26808-0209-47BC-BFF3-70B1DE77BB9D}" type="presParOf" srcId="{3751E7D7-7A4D-4997-9B97-3D22EA02C669}" destId="{D14D25B6-CB6E-477C-BD9E-2540D988AA76}" srcOrd="1" destOrd="0" presId="urn:microsoft.com/office/officeart/2008/layout/LinedList"/>
    <dgm:cxn modelId="{5AEAC747-BB6F-43E1-AA87-0E020883B2E0}" type="presParOf" srcId="{0476B11F-92AE-4E3C-9643-9ED0C8FF23D1}" destId="{829D0ECE-13C1-4BC9-84D8-C1257CB328D9}" srcOrd="2" destOrd="0" presId="urn:microsoft.com/office/officeart/2008/layout/LinedList"/>
    <dgm:cxn modelId="{552D401A-E188-47BA-B79E-C2DCAE5CD478}" type="presParOf" srcId="{0476B11F-92AE-4E3C-9643-9ED0C8FF23D1}" destId="{699411CC-CBF6-45FD-BBE6-7A23D7C1DCD3}" srcOrd="3" destOrd="0" presId="urn:microsoft.com/office/officeart/2008/layout/LinedList"/>
    <dgm:cxn modelId="{7D3B335D-2EC3-4953-A24A-41B96C7C44BF}" type="presParOf" srcId="{699411CC-CBF6-45FD-BBE6-7A23D7C1DCD3}" destId="{4FE52666-E81C-4A51-865F-C1050E178198}" srcOrd="0" destOrd="0" presId="urn:microsoft.com/office/officeart/2008/layout/LinedList"/>
    <dgm:cxn modelId="{53A9FA6E-779A-40E2-8D7D-AE29CE56E57F}" type="presParOf" srcId="{699411CC-CBF6-45FD-BBE6-7A23D7C1DCD3}" destId="{4CDF2AC8-6998-43C0-B14E-B6871490798D}" srcOrd="1" destOrd="0" presId="urn:microsoft.com/office/officeart/2008/layout/LinedList"/>
    <dgm:cxn modelId="{223F92F2-3FE6-4FDD-B1D3-C72DB21277F0}" type="presParOf" srcId="{0476B11F-92AE-4E3C-9643-9ED0C8FF23D1}" destId="{FA073C65-CE7E-4611-821F-0F372A4C4085}" srcOrd="4" destOrd="0" presId="urn:microsoft.com/office/officeart/2008/layout/LinedList"/>
    <dgm:cxn modelId="{FE1C3795-CC7E-4195-B99E-558A6E6A2B84}" type="presParOf" srcId="{0476B11F-92AE-4E3C-9643-9ED0C8FF23D1}" destId="{8BFA2047-5099-44DB-8E86-79EE09E88503}" srcOrd="5" destOrd="0" presId="urn:microsoft.com/office/officeart/2008/layout/LinedList"/>
    <dgm:cxn modelId="{EB8111C2-2376-4E86-8515-A32BCD3F60D2}" type="presParOf" srcId="{8BFA2047-5099-44DB-8E86-79EE09E88503}" destId="{BC3241D0-42A9-4D65-8A7C-98764B7DBD8A}" srcOrd="0" destOrd="0" presId="urn:microsoft.com/office/officeart/2008/layout/LinedList"/>
    <dgm:cxn modelId="{95F8295D-B5BD-4A45-A913-F1106F2C2989}" type="presParOf" srcId="{8BFA2047-5099-44DB-8E86-79EE09E88503}" destId="{0FC4D3EC-7640-468A-A970-BD5EAE35BB56}" srcOrd="1" destOrd="0" presId="urn:microsoft.com/office/officeart/2008/layout/LinedList"/>
    <dgm:cxn modelId="{686D6F0B-9333-45B0-AF6E-E77FB306D13B}" type="presParOf" srcId="{0476B11F-92AE-4E3C-9643-9ED0C8FF23D1}" destId="{03E4CC04-113B-4D69-A54D-261C3045D268}" srcOrd="6" destOrd="0" presId="urn:microsoft.com/office/officeart/2008/layout/LinedList"/>
    <dgm:cxn modelId="{89CCA725-9D1D-4CA3-886B-B9CC452ECD67}" type="presParOf" srcId="{0476B11F-92AE-4E3C-9643-9ED0C8FF23D1}" destId="{F702A162-7D2A-4322-9CF1-BA77138FAFCF}" srcOrd="7" destOrd="0" presId="urn:microsoft.com/office/officeart/2008/layout/LinedList"/>
    <dgm:cxn modelId="{A1A30431-D32A-4E72-875D-122535D179FA}" type="presParOf" srcId="{F702A162-7D2A-4322-9CF1-BA77138FAFCF}" destId="{DB07C614-18A8-4383-A648-5FF799947BA8}" srcOrd="0" destOrd="0" presId="urn:microsoft.com/office/officeart/2008/layout/LinedList"/>
    <dgm:cxn modelId="{FF1674B7-441A-434B-B9AA-AEDFF43C2FD6}" type="presParOf" srcId="{F702A162-7D2A-4322-9CF1-BA77138FAFCF}" destId="{EF8F636F-0D6A-498B-85BC-653175F953F6}" srcOrd="1" destOrd="0" presId="urn:microsoft.com/office/officeart/2008/layout/LinedList"/>
    <dgm:cxn modelId="{473DF8B1-1713-4EC4-93DA-4DCE804C64C2}" type="presParOf" srcId="{0476B11F-92AE-4E3C-9643-9ED0C8FF23D1}" destId="{C1602779-ED91-4D2B-91AD-5FBFB56F532A}" srcOrd="8" destOrd="0" presId="urn:microsoft.com/office/officeart/2008/layout/LinedList"/>
    <dgm:cxn modelId="{C7204978-4D9B-4256-AE87-134C155B127A}" type="presParOf" srcId="{0476B11F-92AE-4E3C-9643-9ED0C8FF23D1}" destId="{B678A331-3052-415F-A5B3-AB288E9CEA5B}" srcOrd="9" destOrd="0" presId="urn:microsoft.com/office/officeart/2008/layout/LinedList"/>
    <dgm:cxn modelId="{2A92E70D-5CC2-4231-B28B-5FAB00775001}" type="presParOf" srcId="{B678A331-3052-415F-A5B3-AB288E9CEA5B}" destId="{E6C982C2-1AD6-47A8-A07C-86096CCE6357}" srcOrd="0" destOrd="0" presId="urn:microsoft.com/office/officeart/2008/layout/LinedList"/>
    <dgm:cxn modelId="{AB49B208-D697-4E20-BD45-A1D349E482BA}" type="presParOf" srcId="{B678A331-3052-415F-A5B3-AB288E9CEA5B}" destId="{F8304C9E-2C83-432D-AEA7-01317487D9BB}" srcOrd="1" destOrd="0" presId="urn:microsoft.com/office/officeart/2008/layout/LinedList"/>
    <dgm:cxn modelId="{6638078B-E9BA-4FC8-9951-9F71684D2A1A}" type="presParOf" srcId="{0476B11F-92AE-4E3C-9643-9ED0C8FF23D1}" destId="{B653B8CE-5127-4F0B-99EE-95A8108BC0B2}" srcOrd="10" destOrd="0" presId="urn:microsoft.com/office/officeart/2008/layout/LinedList"/>
    <dgm:cxn modelId="{0B5EE1C4-DA09-477F-8475-32B6A24181E5}" type="presParOf" srcId="{0476B11F-92AE-4E3C-9643-9ED0C8FF23D1}" destId="{21B0EF08-D2BA-43B3-8FD9-CC6A3BA50282}" srcOrd="11" destOrd="0" presId="urn:microsoft.com/office/officeart/2008/layout/LinedList"/>
    <dgm:cxn modelId="{0AEE6640-1756-4C38-BB3F-BDE9456FCE32}" type="presParOf" srcId="{21B0EF08-D2BA-43B3-8FD9-CC6A3BA50282}" destId="{3910F076-7EF1-40AA-A6E7-FB7DC743BD0E}" srcOrd="0" destOrd="0" presId="urn:microsoft.com/office/officeart/2008/layout/LinedList"/>
    <dgm:cxn modelId="{1C32656F-864C-4D6E-A5FC-8409523B14C5}" type="presParOf" srcId="{21B0EF08-D2BA-43B3-8FD9-CC6A3BA50282}" destId="{3FBA63C4-8DFE-4C7E-8171-B30F55FB58B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3212887-4DC2-48DB-AB48-92B0E6995581}"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E18500FA-CF25-4499-B6A1-AB8112AEEDBC}">
      <dgm:prSet/>
      <dgm:spPr/>
      <dgm:t>
        <a:bodyPr/>
        <a:lstStyle/>
        <a:p>
          <a:r>
            <a:rPr lang="tr-TR"/>
            <a:t>•European Court on Human Rights</a:t>
          </a:r>
          <a:endParaRPr lang="en-US"/>
        </a:p>
      </dgm:t>
    </dgm:pt>
    <dgm:pt modelId="{3B4D64B2-FE7A-40B3-81CB-7E74D8ED2CAF}" type="parTrans" cxnId="{18837567-AE83-4421-B741-34CEDB6AEFD6}">
      <dgm:prSet/>
      <dgm:spPr/>
      <dgm:t>
        <a:bodyPr/>
        <a:lstStyle/>
        <a:p>
          <a:endParaRPr lang="en-US"/>
        </a:p>
      </dgm:t>
    </dgm:pt>
    <dgm:pt modelId="{85B56F02-616F-46F5-9B37-28AE72AF4452}" type="sibTrans" cxnId="{18837567-AE83-4421-B741-34CEDB6AEFD6}">
      <dgm:prSet/>
      <dgm:spPr/>
      <dgm:t>
        <a:bodyPr/>
        <a:lstStyle/>
        <a:p>
          <a:endParaRPr lang="en-US"/>
        </a:p>
      </dgm:t>
    </dgm:pt>
    <dgm:pt modelId="{DABC441C-A87D-48DC-BAE0-12A03C614C3B}">
      <dgm:prSet/>
      <dgm:spPr/>
      <dgm:t>
        <a:bodyPr/>
        <a:lstStyle/>
        <a:p>
          <a:r>
            <a:rPr lang="tr-TR"/>
            <a:t>•Venice Commission, European Commission on Racism and Intolerance (ECRI)</a:t>
          </a:r>
          <a:endParaRPr lang="en-US"/>
        </a:p>
      </dgm:t>
    </dgm:pt>
    <dgm:pt modelId="{74E18996-BF97-40EE-B1A0-65F5C572EDF3}" type="parTrans" cxnId="{4B0E1749-2AFA-4D25-9D09-1A1AFEFB9245}">
      <dgm:prSet/>
      <dgm:spPr/>
      <dgm:t>
        <a:bodyPr/>
        <a:lstStyle/>
        <a:p>
          <a:endParaRPr lang="en-US"/>
        </a:p>
      </dgm:t>
    </dgm:pt>
    <dgm:pt modelId="{08016982-A8E0-4786-B631-A47F7FD152E4}" type="sibTrans" cxnId="{4B0E1749-2AFA-4D25-9D09-1A1AFEFB9245}">
      <dgm:prSet/>
      <dgm:spPr/>
      <dgm:t>
        <a:bodyPr/>
        <a:lstStyle/>
        <a:p>
          <a:endParaRPr lang="en-US"/>
        </a:p>
      </dgm:t>
    </dgm:pt>
    <dgm:pt modelId="{13DC98AC-4EE1-43EA-A70F-E7770AFED72C}">
      <dgm:prSet/>
      <dgm:spPr/>
      <dgm:t>
        <a:bodyPr/>
        <a:lstStyle/>
        <a:p>
          <a:r>
            <a:rPr lang="tr-TR"/>
            <a:t>•European Commissioner on HR</a:t>
          </a:r>
          <a:endParaRPr lang="en-US"/>
        </a:p>
      </dgm:t>
    </dgm:pt>
    <dgm:pt modelId="{6F104D02-993E-434D-A9EF-10E8892AD2BE}" type="parTrans" cxnId="{BCFAD044-5905-4F2E-AA8A-4367EC45EA65}">
      <dgm:prSet/>
      <dgm:spPr/>
      <dgm:t>
        <a:bodyPr/>
        <a:lstStyle/>
        <a:p>
          <a:endParaRPr lang="en-US"/>
        </a:p>
      </dgm:t>
    </dgm:pt>
    <dgm:pt modelId="{993EE292-F041-4102-8D93-E9897D20C9CC}" type="sibTrans" cxnId="{BCFAD044-5905-4F2E-AA8A-4367EC45EA65}">
      <dgm:prSet/>
      <dgm:spPr/>
      <dgm:t>
        <a:bodyPr/>
        <a:lstStyle/>
        <a:p>
          <a:endParaRPr lang="en-US"/>
        </a:p>
      </dgm:t>
    </dgm:pt>
    <dgm:pt modelId="{E7CA80CA-27DC-4775-958C-E6DA3E422AA5}">
      <dgm:prSet/>
      <dgm:spPr/>
      <dgm:t>
        <a:bodyPr/>
        <a:lstStyle/>
        <a:p>
          <a:r>
            <a:rPr lang="tr-TR"/>
            <a:t>•OSCE – Representative on Freedom of the Media</a:t>
          </a:r>
          <a:endParaRPr lang="en-US"/>
        </a:p>
      </dgm:t>
    </dgm:pt>
    <dgm:pt modelId="{20AC57EE-FD39-4F02-8806-BEEDED136F7C}" type="parTrans" cxnId="{D55E1985-3965-4635-B28F-7DBE79CFDEBE}">
      <dgm:prSet/>
      <dgm:spPr/>
      <dgm:t>
        <a:bodyPr/>
        <a:lstStyle/>
        <a:p>
          <a:endParaRPr lang="en-US"/>
        </a:p>
      </dgm:t>
    </dgm:pt>
    <dgm:pt modelId="{037F27DA-70D8-4431-B11F-8821E5ED2D26}" type="sibTrans" cxnId="{D55E1985-3965-4635-B28F-7DBE79CFDEBE}">
      <dgm:prSet/>
      <dgm:spPr/>
      <dgm:t>
        <a:bodyPr/>
        <a:lstStyle/>
        <a:p>
          <a:endParaRPr lang="en-US"/>
        </a:p>
      </dgm:t>
    </dgm:pt>
    <dgm:pt modelId="{AFF1B7F9-4891-49BD-BFD1-AD2FC237C466}">
      <dgm:prSet/>
      <dgm:spPr/>
      <dgm:t>
        <a:bodyPr/>
        <a:lstStyle/>
        <a:p>
          <a:r>
            <a:rPr lang="tr-TR"/>
            <a:t>•EU: Progress reports, Hotlines for child protection</a:t>
          </a:r>
          <a:endParaRPr lang="en-US"/>
        </a:p>
      </dgm:t>
    </dgm:pt>
    <dgm:pt modelId="{51EB8EF6-526A-48BC-9CA0-3F0E7DF05594}" type="parTrans" cxnId="{6DCA7D87-A05D-4B4F-81B5-C424E66B0F5C}">
      <dgm:prSet/>
      <dgm:spPr/>
      <dgm:t>
        <a:bodyPr/>
        <a:lstStyle/>
        <a:p>
          <a:endParaRPr lang="en-US"/>
        </a:p>
      </dgm:t>
    </dgm:pt>
    <dgm:pt modelId="{1F54E3A6-DDEA-4E54-BE3F-5955ED548ED7}" type="sibTrans" cxnId="{6DCA7D87-A05D-4B4F-81B5-C424E66B0F5C}">
      <dgm:prSet/>
      <dgm:spPr/>
      <dgm:t>
        <a:bodyPr/>
        <a:lstStyle/>
        <a:p>
          <a:endParaRPr lang="en-US"/>
        </a:p>
      </dgm:t>
    </dgm:pt>
    <dgm:pt modelId="{7672DE91-DAF4-49B5-93EA-18C12DE307F2}">
      <dgm:prSet/>
      <dgm:spPr/>
      <dgm:t>
        <a:bodyPr/>
        <a:lstStyle/>
        <a:p>
          <a:r>
            <a:rPr lang="tr-TR"/>
            <a:t>•Civil Society Watch Dogs</a:t>
          </a:r>
          <a:endParaRPr lang="en-US"/>
        </a:p>
      </dgm:t>
    </dgm:pt>
    <dgm:pt modelId="{8F84C358-2ECB-4AD1-82B9-818D91BD3A6A}" type="parTrans" cxnId="{1442FDF6-BD48-4013-98DA-44D85ADAACC1}">
      <dgm:prSet/>
      <dgm:spPr/>
      <dgm:t>
        <a:bodyPr/>
        <a:lstStyle/>
        <a:p>
          <a:endParaRPr lang="en-US"/>
        </a:p>
      </dgm:t>
    </dgm:pt>
    <dgm:pt modelId="{F9C6DA99-DDA8-4AD4-AC7B-8C1735DEDD34}" type="sibTrans" cxnId="{1442FDF6-BD48-4013-98DA-44D85ADAACC1}">
      <dgm:prSet/>
      <dgm:spPr/>
      <dgm:t>
        <a:bodyPr/>
        <a:lstStyle/>
        <a:p>
          <a:endParaRPr lang="en-US"/>
        </a:p>
      </dgm:t>
    </dgm:pt>
    <dgm:pt modelId="{36E5FAB4-6B98-45E7-9EBC-47199A5F62FE}" type="pres">
      <dgm:prSet presAssocID="{13212887-4DC2-48DB-AB48-92B0E6995581}" presName="vert0" presStyleCnt="0">
        <dgm:presLayoutVars>
          <dgm:dir/>
          <dgm:animOne val="branch"/>
          <dgm:animLvl val="lvl"/>
        </dgm:presLayoutVars>
      </dgm:prSet>
      <dgm:spPr/>
    </dgm:pt>
    <dgm:pt modelId="{D1B2374C-4AB8-46A2-AE75-55104431753B}" type="pres">
      <dgm:prSet presAssocID="{E18500FA-CF25-4499-B6A1-AB8112AEEDBC}" presName="thickLine" presStyleLbl="alignNode1" presStyleIdx="0" presStyleCnt="6"/>
      <dgm:spPr/>
    </dgm:pt>
    <dgm:pt modelId="{DCC40823-D407-4644-A90D-EF4D1B576CB5}" type="pres">
      <dgm:prSet presAssocID="{E18500FA-CF25-4499-B6A1-AB8112AEEDBC}" presName="horz1" presStyleCnt="0"/>
      <dgm:spPr/>
    </dgm:pt>
    <dgm:pt modelId="{34803BAA-B6FC-4D0C-806D-3A30BAA12897}" type="pres">
      <dgm:prSet presAssocID="{E18500FA-CF25-4499-B6A1-AB8112AEEDBC}" presName="tx1" presStyleLbl="revTx" presStyleIdx="0" presStyleCnt="6"/>
      <dgm:spPr/>
    </dgm:pt>
    <dgm:pt modelId="{C51191A0-6687-4C12-B13F-D705BA4CD131}" type="pres">
      <dgm:prSet presAssocID="{E18500FA-CF25-4499-B6A1-AB8112AEEDBC}" presName="vert1" presStyleCnt="0"/>
      <dgm:spPr/>
    </dgm:pt>
    <dgm:pt modelId="{AD9714EB-2CC2-4F43-96F9-46920FBBA246}" type="pres">
      <dgm:prSet presAssocID="{DABC441C-A87D-48DC-BAE0-12A03C614C3B}" presName="thickLine" presStyleLbl="alignNode1" presStyleIdx="1" presStyleCnt="6"/>
      <dgm:spPr/>
    </dgm:pt>
    <dgm:pt modelId="{22B0A736-478B-485A-977C-0E643086A6D7}" type="pres">
      <dgm:prSet presAssocID="{DABC441C-A87D-48DC-BAE0-12A03C614C3B}" presName="horz1" presStyleCnt="0"/>
      <dgm:spPr/>
    </dgm:pt>
    <dgm:pt modelId="{6E21C566-9AAC-46E1-8589-43BF98983277}" type="pres">
      <dgm:prSet presAssocID="{DABC441C-A87D-48DC-BAE0-12A03C614C3B}" presName="tx1" presStyleLbl="revTx" presStyleIdx="1" presStyleCnt="6"/>
      <dgm:spPr/>
    </dgm:pt>
    <dgm:pt modelId="{011F34E3-2AFE-4B07-94B4-C5303D3C77B2}" type="pres">
      <dgm:prSet presAssocID="{DABC441C-A87D-48DC-BAE0-12A03C614C3B}" presName="vert1" presStyleCnt="0"/>
      <dgm:spPr/>
    </dgm:pt>
    <dgm:pt modelId="{F503FA75-0658-4DAB-9EDB-B6F4A48F4F2A}" type="pres">
      <dgm:prSet presAssocID="{13DC98AC-4EE1-43EA-A70F-E7770AFED72C}" presName="thickLine" presStyleLbl="alignNode1" presStyleIdx="2" presStyleCnt="6"/>
      <dgm:spPr/>
    </dgm:pt>
    <dgm:pt modelId="{5BC7EB9E-4DFB-49F8-B10B-4B0A1C458092}" type="pres">
      <dgm:prSet presAssocID="{13DC98AC-4EE1-43EA-A70F-E7770AFED72C}" presName="horz1" presStyleCnt="0"/>
      <dgm:spPr/>
    </dgm:pt>
    <dgm:pt modelId="{C84F6FE7-B321-4571-B899-9013061B66E5}" type="pres">
      <dgm:prSet presAssocID="{13DC98AC-4EE1-43EA-A70F-E7770AFED72C}" presName="tx1" presStyleLbl="revTx" presStyleIdx="2" presStyleCnt="6"/>
      <dgm:spPr/>
    </dgm:pt>
    <dgm:pt modelId="{A363A6D0-AB48-45E9-9FC4-1CF288B2431C}" type="pres">
      <dgm:prSet presAssocID="{13DC98AC-4EE1-43EA-A70F-E7770AFED72C}" presName="vert1" presStyleCnt="0"/>
      <dgm:spPr/>
    </dgm:pt>
    <dgm:pt modelId="{A6DE8F4C-5229-4BE5-8E2D-E549F4FFDDF4}" type="pres">
      <dgm:prSet presAssocID="{E7CA80CA-27DC-4775-958C-E6DA3E422AA5}" presName="thickLine" presStyleLbl="alignNode1" presStyleIdx="3" presStyleCnt="6"/>
      <dgm:spPr/>
    </dgm:pt>
    <dgm:pt modelId="{0B8506A8-B870-49A6-AE36-EEE7A74DB3FA}" type="pres">
      <dgm:prSet presAssocID="{E7CA80CA-27DC-4775-958C-E6DA3E422AA5}" presName="horz1" presStyleCnt="0"/>
      <dgm:spPr/>
    </dgm:pt>
    <dgm:pt modelId="{463DCBA9-1012-40DC-B98A-7DA9FBC6BD32}" type="pres">
      <dgm:prSet presAssocID="{E7CA80CA-27DC-4775-958C-E6DA3E422AA5}" presName="tx1" presStyleLbl="revTx" presStyleIdx="3" presStyleCnt="6"/>
      <dgm:spPr/>
    </dgm:pt>
    <dgm:pt modelId="{C77E43C1-A30A-456F-9734-B85EAAB9C87F}" type="pres">
      <dgm:prSet presAssocID="{E7CA80CA-27DC-4775-958C-E6DA3E422AA5}" presName="vert1" presStyleCnt="0"/>
      <dgm:spPr/>
    </dgm:pt>
    <dgm:pt modelId="{59643C51-DBA0-45A3-993C-882559ADC934}" type="pres">
      <dgm:prSet presAssocID="{AFF1B7F9-4891-49BD-BFD1-AD2FC237C466}" presName="thickLine" presStyleLbl="alignNode1" presStyleIdx="4" presStyleCnt="6"/>
      <dgm:spPr/>
    </dgm:pt>
    <dgm:pt modelId="{5E6C6E10-CFF1-41C8-AA79-521795628977}" type="pres">
      <dgm:prSet presAssocID="{AFF1B7F9-4891-49BD-BFD1-AD2FC237C466}" presName="horz1" presStyleCnt="0"/>
      <dgm:spPr/>
    </dgm:pt>
    <dgm:pt modelId="{03D68A70-1AC3-4E82-B46A-1ABB7ECDE0D0}" type="pres">
      <dgm:prSet presAssocID="{AFF1B7F9-4891-49BD-BFD1-AD2FC237C466}" presName="tx1" presStyleLbl="revTx" presStyleIdx="4" presStyleCnt="6"/>
      <dgm:spPr/>
    </dgm:pt>
    <dgm:pt modelId="{78DF7B39-4B52-4590-83A0-59863FFA5AF4}" type="pres">
      <dgm:prSet presAssocID="{AFF1B7F9-4891-49BD-BFD1-AD2FC237C466}" presName="vert1" presStyleCnt="0"/>
      <dgm:spPr/>
    </dgm:pt>
    <dgm:pt modelId="{BEB6D926-A511-4FD2-8716-0B731A9F8807}" type="pres">
      <dgm:prSet presAssocID="{7672DE91-DAF4-49B5-93EA-18C12DE307F2}" presName="thickLine" presStyleLbl="alignNode1" presStyleIdx="5" presStyleCnt="6"/>
      <dgm:spPr/>
    </dgm:pt>
    <dgm:pt modelId="{71E4E376-D906-45A7-A8F1-0D9EBE201EE4}" type="pres">
      <dgm:prSet presAssocID="{7672DE91-DAF4-49B5-93EA-18C12DE307F2}" presName="horz1" presStyleCnt="0"/>
      <dgm:spPr/>
    </dgm:pt>
    <dgm:pt modelId="{68F1AA03-D9AA-4099-BAFC-1233626E3D7F}" type="pres">
      <dgm:prSet presAssocID="{7672DE91-DAF4-49B5-93EA-18C12DE307F2}" presName="tx1" presStyleLbl="revTx" presStyleIdx="5" presStyleCnt="6"/>
      <dgm:spPr/>
    </dgm:pt>
    <dgm:pt modelId="{CF971E27-6D3B-4092-9037-3E244801D867}" type="pres">
      <dgm:prSet presAssocID="{7672DE91-DAF4-49B5-93EA-18C12DE307F2}" presName="vert1" presStyleCnt="0"/>
      <dgm:spPr/>
    </dgm:pt>
  </dgm:ptLst>
  <dgm:cxnLst>
    <dgm:cxn modelId="{A5E9E70E-E1F5-43AC-836C-5F848DAC2880}" type="presOf" srcId="{E7CA80CA-27DC-4775-958C-E6DA3E422AA5}" destId="{463DCBA9-1012-40DC-B98A-7DA9FBC6BD32}" srcOrd="0" destOrd="0" presId="urn:microsoft.com/office/officeart/2008/layout/LinedList"/>
    <dgm:cxn modelId="{0057E429-2E24-43A9-914F-2C234E133F0E}" type="presOf" srcId="{13212887-4DC2-48DB-AB48-92B0E6995581}" destId="{36E5FAB4-6B98-45E7-9EBC-47199A5F62FE}" srcOrd="0" destOrd="0" presId="urn:microsoft.com/office/officeart/2008/layout/LinedList"/>
    <dgm:cxn modelId="{BA179D60-F561-44E1-838B-94C9A16E771C}" type="presOf" srcId="{DABC441C-A87D-48DC-BAE0-12A03C614C3B}" destId="{6E21C566-9AAC-46E1-8589-43BF98983277}" srcOrd="0" destOrd="0" presId="urn:microsoft.com/office/officeart/2008/layout/LinedList"/>
    <dgm:cxn modelId="{A5DABA62-AE40-424D-B653-D27041B0E1E3}" type="presOf" srcId="{13DC98AC-4EE1-43EA-A70F-E7770AFED72C}" destId="{C84F6FE7-B321-4571-B899-9013061B66E5}" srcOrd="0" destOrd="0" presId="urn:microsoft.com/office/officeart/2008/layout/LinedList"/>
    <dgm:cxn modelId="{BCFAD044-5905-4F2E-AA8A-4367EC45EA65}" srcId="{13212887-4DC2-48DB-AB48-92B0E6995581}" destId="{13DC98AC-4EE1-43EA-A70F-E7770AFED72C}" srcOrd="2" destOrd="0" parTransId="{6F104D02-993E-434D-A9EF-10E8892AD2BE}" sibTransId="{993EE292-F041-4102-8D93-E9897D20C9CC}"/>
    <dgm:cxn modelId="{18837567-AE83-4421-B741-34CEDB6AEFD6}" srcId="{13212887-4DC2-48DB-AB48-92B0E6995581}" destId="{E18500FA-CF25-4499-B6A1-AB8112AEEDBC}" srcOrd="0" destOrd="0" parTransId="{3B4D64B2-FE7A-40B3-81CB-7E74D8ED2CAF}" sibTransId="{85B56F02-616F-46F5-9B37-28AE72AF4452}"/>
    <dgm:cxn modelId="{4B0E1749-2AFA-4D25-9D09-1A1AFEFB9245}" srcId="{13212887-4DC2-48DB-AB48-92B0E6995581}" destId="{DABC441C-A87D-48DC-BAE0-12A03C614C3B}" srcOrd="1" destOrd="0" parTransId="{74E18996-BF97-40EE-B1A0-65F5C572EDF3}" sibTransId="{08016982-A8E0-4786-B631-A47F7FD152E4}"/>
    <dgm:cxn modelId="{91E43A73-08B8-4A97-88EC-845F0958972D}" type="presOf" srcId="{AFF1B7F9-4891-49BD-BFD1-AD2FC237C466}" destId="{03D68A70-1AC3-4E82-B46A-1ABB7ECDE0D0}" srcOrd="0" destOrd="0" presId="urn:microsoft.com/office/officeart/2008/layout/LinedList"/>
    <dgm:cxn modelId="{FB553079-3B9F-416D-9AB7-6FF94BCFDD7F}" type="presOf" srcId="{7672DE91-DAF4-49B5-93EA-18C12DE307F2}" destId="{68F1AA03-D9AA-4099-BAFC-1233626E3D7F}" srcOrd="0" destOrd="0" presId="urn:microsoft.com/office/officeart/2008/layout/LinedList"/>
    <dgm:cxn modelId="{D55E1985-3965-4635-B28F-7DBE79CFDEBE}" srcId="{13212887-4DC2-48DB-AB48-92B0E6995581}" destId="{E7CA80CA-27DC-4775-958C-E6DA3E422AA5}" srcOrd="3" destOrd="0" parTransId="{20AC57EE-FD39-4F02-8806-BEEDED136F7C}" sibTransId="{037F27DA-70D8-4431-B11F-8821E5ED2D26}"/>
    <dgm:cxn modelId="{6DCA7D87-A05D-4B4F-81B5-C424E66B0F5C}" srcId="{13212887-4DC2-48DB-AB48-92B0E6995581}" destId="{AFF1B7F9-4891-49BD-BFD1-AD2FC237C466}" srcOrd="4" destOrd="0" parTransId="{51EB8EF6-526A-48BC-9CA0-3F0E7DF05594}" sibTransId="{1F54E3A6-DDEA-4E54-BE3F-5955ED548ED7}"/>
    <dgm:cxn modelId="{69623F8B-035E-4C84-9AB1-E82A8A2CC3CC}" type="presOf" srcId="{E18500FA-CF25-4499-B6A1-AB8112AEEDBC}" destId="{34803BAA-B6FC-4D0C-806D-3A30BAA12897}" srcOrd="0" destOrd="0" presId="urn:microsoft.com/office/officeart/2008/layout/LinedList"/>
    <dgm:cxn modelId="{1442FDF6-BD48-4013-98DA-44D85ADAACC1}" srcId="{13212887-4DC2-48DB-AB48-92B0E6995581}" destId="{7672DE91-DAF4-49B5-93EA-18C12DE307F2}" srcOrd="5" destOrd="0" parTransId="{8F84C358-2ECB-4AD1-82B9-818D91BD3A6A}" sibTransId="{F9C6DA99-DDA8-4AD4-AC7B-8C1735DEDD34}"/>
    <dgm:cxn modelId="{6D8DBF4D-303F-4B03-B5E9-25BAA7A426CA}" type="presParOf" srcId="{36E5FAB4-6B98-45E7-9EBC-47199A5F62FE}" destId="{D1B2374C-4AB8-46A2-AE75-55104431753B}" srcOrd="0" destOrd="0" presId="urn:microsoft.com/office/officeart/2008/layout/LinedList"/>
    <dgm:cxn modelId="{6294A99B-67BD-4BF2-A677-17F56EB4002D}" type="presParOf" srcId="{36E5FAB4-6B98-45E7-9EBC-47199A5F62FE}" destId="{DCC40823-D407-4644-A90D-EF4D1B576CB5}" srcOrd="1" destOrd="0" presId="urn:microsoft.com/office/officeart/2008/layout/LinedList"/>
    <dgm:cxn modelId="{54D92207-214E-44AA-B380-E6D2EEBC6DB8}" type="presParOf" srcId="{DCC40823-D407-4644-A90D-EF4D1B576CB5}" destId="{34803BAA-B6FC-4D0C-806D-3A30BAA12897}" srcOrd="0" destOrd="0" presId="urn:microsoft.com/office/officeart/2008/layout/LinedList"/>
    <dgm:cxn modelId="{9DD1FF00-141D-435C-B5E4-274686BE32E9}" type="presParOf" srcId="{DCC40823-D407-4644-A90D-EF4D1B576CB5}" destId="{C51191A0-6687-4C12-B13F-D705BA4CD131}" srcOrd="1" destOrd="0" presId="urn:microsoft.com/office/officeart/2008/layout/LinedList"/>
    <dgm:cxn modelId="{ED104CBD-3828-4C17-A8F9-294A3C31027E}" type="presParOf" srcId="{36E5FAB4-6B98-45E7-9EBC-47199A5F62FE}" destId="{AD9714EB-2CC2-4F43-96F9-46920FBBA246}" srcOrd="2" destOrd="0" presId="urn:microsoft.com/office/officeart/2008/layout/LinedList"/>
    <dgm:cxn modelId="{E4AAB503-8D68-477F-B08B-9675845347B2}" type="presParOf" srcId="{36E5FAB4-6B98-45E7-9EBC-47199A5F62FE}" destId="{22B0A736-478B-485A-977C-0E643086A6D7}" srcOrd="3" destOrd="0" presId="urn:microsoft.com/office/officeart/2008/layout/LinedList"/>
    <dgm:cxn modelId="{EB685A48-2CB5-45AF-8DBD-84D731FD6384}" type="presParOf" srcId="{22B0A736-478B-485A-977C-0E643086A6D7}" destId="{6E21C566-9AAC-46E1-8589-43BF98983277}" srcOrd="0" destOrd="0" presId="urn:microsoft.com/office/officeart/2008/layout/LinedList"/>
    <dgm:cxn modelId="{F77AC27E-F651-4B23-8D97-5C60D29B948F}" type="presParOf" srcId="{22B0A736-478B-485A-977C-0E643086A6D7}" destId="{011F34E3-2AFE-4B07-94B4-C5303D3C77B2}" srcOrd="1" destOrd="0" presId="urn:microsoft.com/office/officeart/2008/layout/LinedList"/>
    <dgm:cxn modelId="{D07EB017-FF93-496D-AF45-91FFB3D82BAE}" type="presParOf" srcId="{36E5FAB4-6B98-45E7-9EBC-47199A5F62FE}" destId="{F503FA75-0658-4DAB-9EDB-B6F4A48F4F2A}" srcOrd="4" destOrd="0" presId="urn:microsoft.com/office/officeart/2008/layout/LinedList"/>
    <dgm:cxn modelId="{73B5AAC1-8628-43DC-9539-F00792E8D85B}" type="presParOf" srcId="{36E5FAB4-6B98-45E7-9EBC-47199A5F62FE}" destId="{5BC7EB9E-4DFB-49F8-B10B-4B0A1C458092}" srcOrd="5" destOrd="0" presId="urn:microsoft.com/office/officeart/2008/layout/LinedList"/>
    <dgm:cxn modelId="{4B0735DB-8854-448D-B750-7E5066EB53B6}" type="presParOf" srcId="{5BC7EB9E-4DFB-49F8-B10B-4B0A1C458092}" destId="{C84F6FE7-B321-4571-B899-9013061B66E5}" srcOrd="0" destOrd="0" presId="urn:microsoft.com/office/officeart/2008/layout/LinedList"/>
    <dgm:cxn modelId="{8FE18A71-2E8D-458A-BE81-2B8CF713ADBD}" type="presParOf" srcId="{5BC7EB9E-4DFB-49F8-B10B-4B0A1C458092}" destId="{A363A6D0-AB48-45E9-9FC4-1CF288B2431C}" srcOrd="1" destOrd="0" presId="urn:microsoft.com/office/officeart/2008/layout/LinedList"/>
    <dgm:cxn modelId="{DFDEE4B5-C012-4BE2-94E0-920F827014BA}" type="presParOf" srcId="{36E5FAB4-6B98-45E7-9EBC-47199A5F62FE}" destId="{A6DE8F4C-5229-4BE5-8E2D-E549F4FFDDF4}" srcOrd="6" destOrd="0" presId="urn:microsoft.com/office/officeart/2008/layout/LinedList"/>
    <dgm:cxn modelId="{38BA3985-BFAF-482A-BA1B-E582B51C9E09}" type="presParOf" srcId="{36E5FAB4-6B98-45E7-9EBC-47199A5F62FE}" destId="{0B8506A8-B870-49A6-AE36-EEE7A74DB3FA}" srcOrd="7" destOrd="0" presId="urn:microsoft.com/office/officeart/2008/layout/LinedList"/>
    <dgm:cxn modelId="{895461E8-297A-415B-8767-4102B80AB683}" type="presParOf" srcId="{0B8506A8-B870-49A6-AE36-EEE7A74DB3FA}" destId="{463DCBA9-1012-40DC-B98A-7DA9FBC6BD32}" srcOrd="0" destOrd="0" presId="urn:microsoft.com/office/officeart/2008/layout/LinedList"/>
    <dgm:cxn modelId="{C58643EA-F1D6-4499-803E-87D32BAEA064}" type="presParOf" srcId="{0B8506A8-B870-49A6-AE36-EEE7A74DB3FA}" destId="{C77E43C1-A30A-456F-9734-B85EAAB9C87F}" srcOrd="1" destOrd="0" presId="urn:microsoft.com/office/officeart/2008/layout/LinedList"/>
    <dgm:cxn modelId="{AD6708EF-FB1B-4656-920D-1F4814F651FC}" type="presParOf" srcId="{36E5FAB4-6B98-45E7-9EBC-47199A5F62FE}" destId="{59643C51-DBA0-45A3-993C-882559ADC934}" srcOrd="8" destOrd="0" presId="urn:microsoft.com/office/officeart/2008/layout/LinedList"/>
    <dgm:cxn modelId="{87BD13B7-84C1-4B87-A496-1309F96C0028}" type="presParOf" srcId="{36E5FAB4-6B98-45E7-9EBC-47199A5F62FE}" destId="{5E6C6E10-CFF1-41C8-AA79-521795628977}" srcOrd="9" destOrd="0" presId="urn:microsoft.com/office/officeart/2008/layout/LinedList"/>
    <dgm:cxn modelId="{6477786E-7F40-4EF8-92C4-D7E83563226E}" type="presParOf" srcId="{5E6C6E10-CFF1-41C8-AA79-521795628977}" destId="{03D68A70-1AC3-4E82-B46A-1ABB7ECDE0D0}" srcOrd="0" destOrd="0" presId="urn:microsoft.com/office/officeart/2008/layout/LinedList"/>
    <dgm:cxn modelId="{A071ABD0-5B48-449D-BA66-4A00A4A1F7D2}" type="presParOf" srcId="{5E6C6E10-CFF1-41C8-AA79-521795628977}" destId="{78DF7B39-4B52-4590-83A0-59863FFA5AF4}" srcOrd="1" destOrd="0" presId="urn:microsoft.com/office/officeart/2008/layout/LinedList"/>
    <dgm:cxn modelId="{39B4231A-F68D-4038-9D8F-0F095DD5F573}" type="presParOf" srcId="{36E5FAB4-6B98-45E7-9EBC-47199A5F62FE}" destId="{BEB6D926-A511-4FD2-8716-0B731A9F8807}" srcOrd="10" destOrd="0" presId="urn:microsoft.com/office/officeart/2008/layout/LinedList"/>
    <dgm:cxn modelId="{B7FED6C7-7940-4C86-AD84-E0A6B514227B}" type="presParOf" srcId="{36E5FAB4-6B98-45E7-9EBC-47199A5F62FE}" destId="{71E4E376-D906-45A7-A8F1-0D9EBE201EE4}" srcOrd="11" destOrd="0" presId="urn:microsoft.com/office/officeart/2008/layout/LinedList"/>
    <dgm:cxn modelId="{9DF1086D-2F48-48A7-BB29-6B7CED938615}" type="presParOf" srcId="{71E4E376-D906-45A7-A8F1-0D9EBE201EE4}" destId="{68F1AA03-D9AA-4099-BAFC-1233626E3D7F}" srcOrd="0" destOrd="0" presId="urn:microsoft.com/office/officeart/2008/layout/LinedList"/>
    <dgm:cxn modelId="{D231D503-397F-4A41-8C86-A2FC6AEF2348}" type="presParOf" srcId="{71E4E376-D906-45A7-A8F1-0D9EBE201EE4}" destId="{CF971E27-6D3B-4092-9037-3E244801D86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A802D06-E34E-42B0-8A89-F523A3EF4114}" type="doc">
      <dgm:prSet loTypeId="urn:microsoft.com/office/officeart/2005/8/layout/vList2" loCatId="list" qsTypeId="urn:microsoft.com/office/officeart/2005/8/quickstyle/simple2" qsCatId="simple" csTypeId="urn:microsoft.com/office/officeart/2005/8/colors/accent3_2" csCatId="accent3"/>
      <dgm:spPr/>
      <dgm:t>
        <a:bodyPr/>
        <a:lstStyle/>
        <a:p>
          <a:endParaRPr lang="en-US"/>
        </a:p>
      </dgm:t>
    </dgm:pt>
    <dgm:pt modelId="{DC8B0DB6-302F-4CFA-9B3F-3617AE59C06B}">
      <dgm:prSet custT="1"/>
      <dgm:spPr/>
      <dgm:t>
        <a:bodyPr/>
        <a:lstStyle/>
        <a:p>
          <a:r>
            <a:rPr lang="tr-TR" sz="2000" dirty="0">
              <a:solidFill>
                <a:schemeClr val="tx1"/>
              </a:solidFill>
            </a:rPr>
            <a:t>•</a:t>
          </a:r>
          <a:r>
            <a:rPr lang="tr-TR" sz="2800" dirty="0">
              <a:solidFill>
                <a:schemeClr val="tx1"/>
              </a:solidFill>
            </a:rPr>
            <a:t>The role of the context</a:t>
          </a:r>
          <a:endParaRPr lang="en-US" sz="2000" dirty="0">
            <a:solidFill>
              <a:schemeClr val="tx1"/>
            </a:solidFill>
          </a:endParaRPr>
        </a:p>
      </dgm:t>
    </dgm:pt>
    <dgm:pt modelId="{CE009312-2A8E-4967-B8E1-9C42D0638FD5}" type="parTrans" cxnId="{CC822A95-10C0-45AA-8B77-922257B53D47}">
      <dgm:prSet/>
      <dgm:spPr/>
      <dgm:t>
        <a:bodyPr/>
        <a:lstStyle/>
        <a:p>
          <a:endParaRPr lang="en-US"/>
        </a:p>
      </dgm:t>
    </dgm:pt>
    <dgm:pt modelId="{A5D1B5E9-9715-4117-8C88-BC1C5CEEEF35}" type="sibTrans" cxnId="{CC822A95-10C0-45AA-8B77-922257B53D47}">
      <dgm:prSet/>
      <dgm:spPr/>
      <dgm:t>
        <a:bodyPr/>
        <a:lstStyle/>
        <a:p>
          <a:endParaRPr lang="en-US"/>
        </a:p>
      </dgm:t>
    </dgm:pt>
    <dgm:pt modelId="{E509AD8B-4BEB-4507-98D1-A6C18A17D1D4}">
      <dgm:prSet custT="1"/>
      <dgm:spPr/>
      <dgm:t>
        <a:bodyPr/>
        <a:lstStyle/>
        <a:p>
          <a:r>
            <a:rPr lang="tr-TR" sz="2000" dirty="0"/>
            <a:t>•</a:t>
          </a:r>
          <a:r>
            <a:rPr lang="tr-TR" sz="3200" dirty="0">
              <a:solidFill>
                <a:schemeClr val="tx1"/>
              </a:solidFill>
            </a:rPr>
            <a:t>Protection of the rights of children</a:t>
          </a:r>
          <a:endParaRPr lang="en-US" sz="2000" dirty="0">
            <a:solidFill>
              <a:schemeClr val="tx1"/>
            </a:solidFill>
          </a:endParaRPr>
        </a:p>
      </dgm:t>
    </dgm:pt>
    <dgm:pt modelId="{1B752762-8799-454C-8913-0D1AF9E07282}" type="parTrans" cxnId="{4862C483-E3A3-43EC-809E-C44909E31E30}">
      <dgm:prSet/>
      <dgm:spPr/>
      <dgm:t>
        <a:bodyPr/>
        <a:lstStyle/>
        <a:p>
          <a:endParaRPr lang="en-US"/>
        </a:p>
      </dgm:t>
    </dgm:pt>
    <dgm:pt modelId="{1FB1B25D-4895-42DB-B4CD-33B9D721A44C}" type="sibTrans" cxnId="{4862C483-E3A3-43EC-809E-C44909E31E30}">
      <dgm:prSet/>
      <dgm:spPr/>
      <dgm:t>
        <a:bodyPr/>
        <a:lstStyle/>
        <a:p>
          <a:endParaRPr lang="en-US"/>
        </a:p>
      </dgm:t>
    </dgm:pt>
    <dgm:pt modelId="{B8FEE8EE-020C-46DF-9F92-AEC4CFD6A2F5}">
      <dgm:prSet custT="1"/>
      <dgm:spPr/>
      <dgm:t>
        <a:bodyPr/>
        <a:lstStyle/>
        <a:p>
          <a:r>
            <a:rPr lang="tr-TR" sz="2000" dirty="0"/>
            <a:t>•</a:t>
          </a:r>
          <a:r>
            <a:rPr lang="tr-TR" sz="2800" dirty="0">
              <a:solidFill>
                <a:schemeClr val="tx1"/>
              </a:solidFill>
            </a:rPr>
            <a:t>Information already available on the Internet</a:t>
          </a:r>
          <a:endParaRPr lang="en-US" sz="2000" dirty="0">
            <a:solidFill>
              <a:schemeClr val="tx1"/>
            </a:solidFill>
          </a:endParaRPr>
        </a:p>
      </dgm:t>
    </dgm:pt>
    <dgm:pt modelId="{2DDD219C-10A1-454C-9E7E-5F3107AE81ED}" type="parTrans" cxnId="{3B67DC47-4333-4651-BD71-7A8A56E37834}">
      <dgm:prSet/>
      <dgm:spPr/>
      <dgm:t>
        <a:bodyPr/>
        <a:lstStyle/>
        <a:p>
          <a:endParaRPr lang="en-US"/>
        </a:p>
      </dgm:t>
    </dgm:pt>
    <dgm:pt modelId="{52E77A07-94A1-4A3E-87F7-D574B3E05CED}" type="sibTrans" cxnId="{3B67DC47-4333-4651-BD71-7A8A56E37834}">
      <dgm:prSet/>
      <dgm:spPr/>
      <dgm:t>
        <a:bodyPr/>
        <a:lstStyle/>
        <a:p>
          <a:endParaRPr lang="en-US"/>
        </a:p>
      </dgm:t>
    </dgm:pt>
    <dgm:pt modelId="{AABE83D1-01B9-4158-BCD7-9B88C89540A1}">
      <dgm:prSet custT="1"/>
      <dgm:spPr/>
      <dgm:t>
        <a:bodyPr/>
        <a:lstStyle/>
        <a:p>
          <a:r>
            <a:rPr lang="tr-TR" sz="2000" dirty="0"/>
            <a:t>•</a:t>
          </a:r>
          <a:r>
            <a:rPr lang="tr-TR" sz="2800" dirty="0">
              <a:solidFill>
                <a:schemeClr val="tx1"/>
              </a:solidFill>
            </a:rPr>
            <a:t>Specific </a:t>
          </a:r>
          <a:r>
            <a:rPr lang="tr-TR" sz="3200" dirty="0">
              <a:solidFill>
                <a:schemeClr val="tx1"/>
              </a:solidFill>
            </a:rPr>
            <a:t>responsibilities</a:t>
          </a:r>
          <a:r>
            <a:rPr lang="tr-TR" sz="2800" dirty="0">
              <a:solidFill>
                <a:schemeClr val="tx1"/>
              </a:solidFill>
            </a:rPr>
            <a:t> of the Media – amplifying character of Internet</a:t>
          </a:r>
          <a:endParaRPr lang="en-US" sz="2000" dirty="0">
            <a:solidFill>
              <a:schemeClr val="tx1"/>
            </a:solidFill>
          </a:endParaRPr>
        </a:p>
      </dgm:t>
    </dgm:pt>
    <dgm:pt modelId="{E365BA4D-14AC-4823-9B06-691A34D7A4DB}" type="parTrans" cxnId="{DD6AED18-E109-4FE6-99AE-AB09DB4E2DB4}">
      <dgm:prSet/>
      <dgm:spPr/>
      <dgm:t>
        <a:bodyPr/>
        <a:lstStyle/>
        <a:p>
          <a:endParaRPr lang="en-US"/>
        </a:p>
      </dgm:t>
    </dgm:pt>
    <dgm:pt modelId="{D15FF7DA-C497-4A16-8C40-8BA09A096DF9}" type="sibTrans" cxnId="{DD6AED18-E109-4FE6-99AE-AB09DB4E2DB4}">
      <dgm:prSet/>
      <dgm:spPr/>
      <dgm:t>
        <a:bodyPr/>
        <a:lstStyle/>
        <a:p>
          <a:endParaRPr lang="en-US"/>
        </a:p>
      </dgm:t>
    </dgm:pt>
    <dgm:pt modelId="{3342DFB1-8927-438E-8119-2976A13A4642}">
      <dgm:prSet custT="1"/>
      <dgm:spPr/>
      <dgm:t>
        <a:bodyPr/>
        <a:lstStyle/>
        <a:p>
          <a:r>
            <a:rPr lang="tr-TR" sz="3200" dirty="0"/>
            <a:t>•</a:t>
          </a:r>
          <a:r>
            <a:rPr lang="tr-TR" sz="3200" dirty="0">
              <a:solidFill>
                <a:schemeClr val="tx1"/>
              </a:solidFill>
            </a:rPr>
            <a:t>Responsibilities of politicians</a:t>
          </a:r>
          <a:endParaRPr lang="en-US" sz="3200" dirty="0">
            <a:solidFill>
              <a:schemeClr val="tx1"/>
            </a:solidFill>
          </a:endParaRPr>
        </a:p>
      </dgm:t>
    </dgm:pt>
    <dgm:pt modelId="{6A77E4EF-CFAC-4ADE-9080-E084EB2C4BDD}" type="parTrans" cxnId="{C16EBAF5-3F62-420F-8943-7DC9DF821C8A}">
      <dgm:prSet/>
      <dgm:spPr/>
      <dgm:t>
        <a:bodyPr/>
        <a:lstStyle/>
        <a:p>
          <a:endParaRPr lang="en-US"/>
        </a:p>
      </dgm:t>
    </dgm:pt>
    <dgm:pt modelId="{955434A2-949A-4184-A6C6-58DF2A9BCC46}" type="sibTrans" cxnId="{C16EBAF5-3F62-420F-8943-7DC9DF821C8A}">
      <dgm:prSet/>
      <dgm:spPr/>
      <dgm:t>
        <a:bodyPr/>
        <a:lstStyle/>
        <a:p>
          <a:endParaRPr lang="en-US"/>
        </a:p>
      </dgm:t>
    </dgm:pt>
    <dgm:pt modelId="{977E75BD-7E45-4383-883A-EA40C1993261}">
      <dgm:prSet custT="1"/>
      <dgm:spPr/>
      <dgm:t>
        <a:bodyPr/>
        <a:lstStyle/>
        <a:p>
          <a:r>
            <a:rPr lang="tr-TR" sz="2000" dirty="0"/>
            <a:t>•</a:t>
          </a:r>
          <a:r>
            <a:rPr lang="tr-TR" sz="2800" dirty="0">
              <a:solidFill>
                <a:schemeClr val="tx1"/>
              </a:solidFill>
            </a:rPr>
            <a:t>The margin of appreciation</a:t>
          </a:r>
          <a:endParaRPr lang="en-US" sz="2000" dirty="0">
            <a:solidFill>
              <a:schemeClr val="tx1"/>
            </a:solidFill>
          </a:endParaRPr>
        </a:p>
      </dgm:t>
    </dgm:pt>
    <dgm:pt modelId="{CC013D73-1BED-457C-951A-6ABC92A110D4}" type="parTrans" cxnId="{FC72630B-3224-4764-B269-71ED31DA8C3C}">
      <dgm:prSet/>
      <dgm:spPr/>
      <dgm:t>
        <a:bodyPr/>
        <a:lstStyle/>
        <a:p>
          <a:endParaRPr lang="en-US"/>
        </a:p>
      </dgm:t>
    </dgm:pt>
    <dgm:pt modelId="{DEAFA999-382A-4904-82F0-D8EDE3758848}" type="sibTrans" cxnId="{FC72630B-3224-4764-B269-71ED31DA8C3C}">
      <dgm:prSet/>
      <dgm:spPr/>
      <dgm:t>
        <a:bodyPr/>
        <a:lstStyle/>
        <a:p>
          <a:endParaRPr lang="en-US"/>
        </a:p>
      </dgm:t>
    </dgm:pt>
    <dgm:pt modelId="{0EEF2205-B167-4A48-BF3E-4117623E26A6}" type="pres">
      <dgm:prSet presAssocID="{DA802D06-E34E-42B0-8A89-F523A3EF4114}" presName="linear" presStyleCnt="0">
        <dgm:presLayoutVars>
          <dgm:animLvl val="lvl"/>
          <dgm:resizeHandles val="exact"/>
        </dgm:presLayoutVars>
      </dgm:prSet>
      <dgm:spPr/>
    </dgm:pt>
    <dgm:pt modelId="{C0EF8A83-F973-4A94-A720-01F6A87F354D}" type="pres">
      <dgm:prSet presAssocID="{DC8B0DB6-302F-4CFA-9B3F-3617AE59C06B}" presName="parentText" presStyleLbl="node1" presStyleIdx="0" presStyleCnt="6">
        <dgm:presLayoutVars>
          <dgm:chMax val="0"/>
          <dgm:bulletEnabled val="1"/>
        </dgm:presLayoutVars>
      </dgm:prSet>
      <dgm:spPr/>
    </dgm:pt>
    <dgm:pt modelId="{63028110-D8CF-4C65-8FE1-0E28F50C9513}" type="pres">
      <dgm:prSet presAssocID="{A5D1B5E9-9715-4117-8C88-BC1C5CEEEF35}" presName="spacer" presStyleCnt="0"/>
      <dgm:spPr/>
    </dgm:pt>
    <dgm:pt modelId="{CD57E8C1-ED22-4FBE-A5A3-C35483D041DA}" type="pres">
      <dgm:prSet presAssocID="{E509AD8B-4BEB-4507-98D1-A6C18A17D1D4}" presName="parentText" presStyleLbl="node1" presStyleIdx="1" presStyleCnt="6">
        <dgm:presLayoutVars>
          <dgm:chMax val="0"/>
          <dgm:bulletEnabled val="1"/>
        </dgm:presLayoutVars>
      </dgm:prSet>
      <dgm:spPr/>
    </dgm:pt>
    <dgm:pt modelId="{080BD3A5-2831-4F36-9F94-B00A3D54DAAB}" type="pres">
      <dgm:prSet presAssocID="{1FB1B25D-4895-42DB-B4CD-33B9D721A44C}" presName="spacer" presStyleCnt="0"/>
      <dgm:spPr/>
    </dgm:pt>
    <dgm:pt modelId="{185844A3-A0AF-42DE-BCFD-9757871AF527}" type="pres">
      <dgm:prSet presAssocID="{B8FEE8EE-020C-46DF-9F92-AEC4CFD6A2F5}" presName="parentText" presStyleLbl="node1" presStyleIdx="2" presStyleCnt="6">
        <dgm:presLayoutVars>
          <dgm:chMax val="0"/>
          <dgm:bulletEnabled val="1"/>
        </dgm:presLayoutVars>
      </dgm:prSet>
      <dgm:spPr/>
    </dgm:pt>
    <dgm:pt modelId="{1C63E190-70E5-4E82-AEB1-865FD1910B52}" type="pres">
      <dgm:prSet presAssocID="{52E77A07-94A1-4A3E-87F7-D574B3E05CED}" presName="spacer" presStyleCnt="0"/>
      <dgm:spPr/>
    </dgm:pt>
    <dgm:pt modelId="{5BCAEC95-FBC5-43C5-AF70-4981B67628D8}" type="pres">
      <dgm:prSet presAssocID="{AABE83D1-01B9-4158-BCD7-9B88C89540A1}" presName="parentText" presStyleLbl="node1" presStyleIdx="3" presStyleCnt="6">
        <dgm:presLayoutVars>
          <dgm:chMax val="0"/>
          <dgm:bulletEnabled val="1"/>
        </dgm:presLayoutVars>
      </dgm:prSet>
      <dgm:spPr/>
    </dgm:pt>
    <dgm:pt modelId="{19B5854D-005A-425A-8733-A0F94B4D7C50}" type="pres">
      <dgm:prSet presAssocID="{D15FF7DA-C497-4A16-8C40-8BA09A096DF9}" presName="spacer" presStyleCnt="0"/>
      <dgm:spPr/>
    </dgm:pt>
    <dgm:pt modelId="{26579489-2EBF-476C-A0D6-3E8EEA46E5B5}" type="pres">
      <dgm:prSet presAssocID="{3342DFB1-8927-438E-8119-2976A13A4642}" presName="parentText" presStyleLbl="node1" presStyleIdx="4" presStyleCnt="6">
        <dgm:presLayoutVars>
          <dgm:chMax val="0"/>
          <dgm:bulletEnabled val="1"/>
        </dgm:presLayoutVars>
      </dgm:prSet>
      <dgm:spPr/>
    </dgm:pt>
    <dgm:pt modelId="{6AE2E072-E532-4A18-927B-40202AFA22C8}" type="pres">
      <dgm:prSet presAssocID="{955434A2-949A-4184-A6C6-58DF2A9BCC46}" presName="spacer" presStyleCnt="0"/>
      <dgm:spPr/>
    </dgm:pt>
    <dgm:pt modelId="{F461BAE4-A006-4406-A9D6-073A695F0CE9}" type="pres">
      <dgm:prSet presAssocID="{977E75BD-7E45-4383-883A-EA40C1993261}" presName="parentText" presStyleLbl="node1" presStyleIdx="5" presStyleCnt="6">
        <dgm:presLayoutVars>
          <dgm:chMax val="0"/>
          <dgm:bulletEnabled val="1"/>
        </dgm:presLayoutVars>
      </dgm:prSet>
      <dgm:spPr/>
    </dgm:pt>
  </dgm:ptLst>
  <dgm:cxnLst>
    <dgm:cxn modelId="{FC72630B-3224-4764-B269-71ED31DA8C3C}" srcId="{DA802D06-E34E-42B0-8A89-F523A3EF4114}" destId="{977E75BD-7E45-4383-883A-EA40C1993261}" srcOrd="5" destOrd="0" parTransId="{CC013D73-1BED-457C-951A-6ABC92A110D4}" sibTransId="{DEAFA999-382A-4904-82F0-D8EDE3758848}"/>
    <dgm:cxn modelId="{DD6AED18-E109-4FE6-99AE-AB09DB4E2DB4}" srcId="{DA802D06-E34E-42B0-8A89-F523A3EF4114}" destId="{AABE83D1-01B9-4158-BCD7-9B88C89540A1}" srcOrd="3" destOrd="0" parTransId="{E365BA4D-14AC-4823-9B06-691A34D7A4DB}" sibTransId="{D15FF7DA-C497-4A16-8C40-8BA09A096DF9}"/>
    <dgm:cxn modelId="{A23A3320-A080-4274-BF18-990418DF8B76}" type="presOf" srcId="{B8FEE8EE-020C-46DF-9F92-AEC4CFD6A2F5}" destId="{185844A3-A0AF-42DE-BCFD-9757871AF527}" srcOrd="0" destOrd="0" presId="urn:microsoft.com/office/officeart/2005/8/layout/vList2"/>
    <dgm:cxn modelId="{34135160-87C0-4B0D-A7A1-5317AA846DCA}" type="presOf" srcId="{E509AD8B-4BEB-4507-98D1-A6C18A17D1D4}" destId="{CD57E8C1-ED22-4FBE-A5A3-C35483D041DA}" srcOrd="0" destOrd="0" presId="urn:microsoft.com/office/officeart/2005/8/layout/vList2"/>
    <dgm:cxn modelId="{3B67DC47-4333-4651-BD71-7A8A56E37834}" srcId="{DA802D06-E34E-42B0-8A89-F523A3EF4114}" destId="{B8FEE8EE-020C-46DF-9F92-AEC4CFD6A2F5}" srcOrd="2" destOrd="0" parTransId="{2DDD219C-10A1-454C-9E7E-5F3107AE81ED}" sibTransId="{52E77A07-94A1-4A3E-87F7-D574B3E05CED}"/>
    <dgm:cxn modelId="{1300AC73-3917-4DED-A889-925F60ECCC01}" type="presOf" srcId="{DC8B0DB6-302F-4CFA-9B3F-3617AE59C06B}" destId="{C0EF8A83-F973-4A94-A720-01F6A87F354D}" srcOrd="0" destOrd="0" presId="urn:microsoft.com/office/officeart/2005/8/layout/vList2"/>
    <dgm:cxn modelId="{2FBD2278-5933-4F86-B2B2-8F37EA458684}" type="presOf" srcId="{DA802D06-E34E-42B0-8A89-F523A3EF4114}" destId="{0EEF2205-B167-4A48-BF3E-4117623E26A6}" srcOrd="0" destOrd="0" presId="urn:microsoft.com/office/officeart/2005/8/layout/vList2"/>
    <dgm:cxn modelId="{3CD02A7C-C081-4F92-970F-BD2F46964C7A}" type="presOf" srcId="{AABE83D1-01B9-4158-BCD7-9B88C89540A1}" destId="{5BCAEC95-FBC5-43C5-AF70-4981B67628D8}" srcOrd="0" destOrd="0" presId="urn:microsoft.com/office/officeart/2005/8/layout/vList2"/>
    <dgm:cxn modelId="{4862C483-E3A3-43EC-809E-C44909E31E30}" srcId="{DA802D06-E34E-42B0-8A89-F523A3EF4114}" destId="{E509AD8B-4BEB-4507-98D1-A6C18A17D1D4}" srcOrd="1" destOrd="0" parTransId="{1B752762-8799-454C-8913-0D1AF9E07282}" sibTransId="{1FB1B25D-4895-42DB-B4CD-33B9D721A44C}"/>
    <dgm:cxn modelId="{CC822A95-10C0-45AA-8B77-922257B53D47}" srcId="{DA802D06-E34E-42B0-8A89-F523A3EF4114}" destId="{DC8B0DB6-302F-4CFA-9B3F-3617AE59C06B}" srcOrd="0" destOrd="0" parTransId="{CE009312-2A8E-4967-B8E1-9C42D0638FD5}" sibTransId="{A5D1B5E9-9715-4117-8C88-BC1C5CEEEF35}"/>
    <dgm:cxn modelId="{C069739E-F8F4-4821-B961-B73FE3E4B239}" type="presOf" srcId="{977E75BD-7E45-4383-883A-EA40C1993261}" destId="{F461BAE4-A006-4406-A9D6-073A695F0CE9}" srcOrd="0" destOrd="0" presId="urn:microsoft.com/office/officeart/2005/8/layout/vList2"/>
    <dgm:cxn modelId="{E1B5E7BE-68B9-4FF1-AB6F-763BA835ABE4}" type="presOf" srcId="{3342DFB1-8927-438E-8119-2976A13A4642}" destId="{26579489-2EBF-476C-A0D6-3E8EEA46E5B5}" srcOrd="0" destOrd="0" presId="urn:microsoft.com/office/officeart/2005/8/layout/vList2"/>
    <dgm:cxn modelId="{C16EBAF5-3F62-420F-8943-7DC9DF821C8A}" srcId="{DA802D06-E34E-42B0-8A89-F523A3EF4114}" destId="{3342DFB1-8927-438E-8119-2976A13A4642}" srcOrd="4" destOrd="0" parTransId="{6A77E4EF-CFAC-4ADE-9080-E084EB2C4BDD}" sibTransId="{955434A2-949A-4184-A6C6-58DF2A9BCC46}"/>
    <dgm:cxn modelId="{5C7A6500-4E36-40AB-B090-4B6E00856BCC}" type="presParOf" srcId="{0EEF2205-B167-4A48-BF3E-4117623E26A6}" destId="{C0EF8A83-F973-4A94-A720-01F6A87F354D}" srcOrd="0" destOrd="0" presId="urn:microsoft.com/office/officeart/2005/8/layout/vList2"/>
    <dgm:cxn modelId="{28C4F4D9-2F8D-4D8F-AE11-8D9EB1DC2960}" type="presParOf" srcId="{0EEF2205-B167-4A48-BF3E-4117623E26A6}" destId="{63028110-D8CF-4C65-8FE1-0E28F50C9513}" srcOrd="1" destOrd="0" presId="urn:microsoft.com/office/officeart/2005/8/layout/vList2"/>
    <dgm:cxn modelId="{65877E3E-A877-4DF6-84B0-DE668DA6E311}" type="presParOf" srcId="{0EEF2205-B167-4A48-BF3E-4117623E26A6}" destId="{CD57E8C1-ED22-4FBE-A5A3-C35483D041DA}" srcOrd="2" destOrd="0" presId="urn:microsoft.com/office/officeart/2005/8/layout/vList2"/>
    <dgm:cxn modelId="{824D720A-8AC9-4EFD-914E-EEF49332273C}" type="presParOf" srcId="{0EEF2205-B167-4A48-BF3E-4117623E26A6}" destId="{080BD3A5-2831-4F36-9F94-B00A3D54DAAB}" srcOrd="3" destOrd="0" presId="urn:microsoft.com/office/officeart/2005/8/layout/vList2"/>
    <dgm:cxn modelId="{FDF40308-2071-48F7-B269-94A2B931B0D3}" type="presParOf" srcId="{0EEF2205-B167-4A48-BF3E-4117623E26A6}" destId="{185844A3-A0AF-42DE-BCFD-9757871AF527}" srcOrd="4" destOrd="0" presId="urn:microsoft.com/office/officeart/2005/8/layout/vList2"/>
    <dgm:cxn modelId="{18A11F19-3E5E-451D-B9C8-44A9FA4C95A4}" type="presParOf" srcId="{0EEF2205-B167-4A48-BF3E-4117623E26A6}" destId="{1C63E190-70E5-4E82-AEB1-865FD1910B52}" srcOrd="5" destOrd="0" presId="urn:microsoft.com/office/officeart/2005/8/layout/vList2"/>
    <dgm:cxn modelId="{E78170D0-C9E9-4924-A802-9A2EA3229442}" type="presParOf" srcId="{0EEF2205-B167-4A48-BF3E-4117623E26A6}" destId="{5BCAEC95-FBC5-43C5-AF70-4981B67628D8}" srcOrd="6" destOrd="0" presId="urn:microsoft.com/office/officeart/2005/8/layout/vList2"/>
    <dgm:cxn modelId="{4FABE9CC-9379-4407-8C03-8CA0186748FC}" type="presParOf" srcId="{0EEF2205-B167-4A48-BF3E-4117623E26A6}" destId="{19B5854D-005A-425A-8733-A0F94B4D7C50}" srcOrd="7" destOrd="0" presId="urn:microsoft.com/office/officeart/2005/8/layout/vList2"/>
    <dgm:cxn modelId="{0D273639-5EC1-4026-95D6-A3EB30C87432}" type="presParOf" srcId="{0EEF2205-B167-4A48-BF3E-4117623E26A6}" destId="{26579489-2EBF-476C-A0D6-3E8EEA46E5B5}" srcOrd="8" destOrd="0" presId="urn:microsoft.com/office/officeart/2005/8/layout/vList2"/>
    <dgm:cxn modelId="{51527F92-F70A-49E0-8164-4BD96A0A8D1C}" type="presParOf" srcId="{0EEF2205-B167-4A48-BF3E-4117623E26A6}" destId="{6AE2E072-E532-4A18-927B-40202AFA22C8}" srcOrd="9" destOrd="0" presId="urn:microsoft.com/office/officeart/2005/8/layout/vList2"/>
    <dgm:cxn modelId="{2405306B-232A-4831-9CCF-FDF23B5D049F}" type="presParOf" srcId="{0EEF2205-B167-4A48-BF3E-4117623E26A6}" destId="{F461BAE4-A006-4406-A9D6-073A695F0CE9}"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214E52-CACB-4153-B063-890ED140E459}">
      <dsp:nvSpPr>
        <dsp:cNvPr id="0" name=""/>
        <dsp:cNvSpPr/>
      </dsp:nvSpPr>
      <dsp:spPr>
        <a:xfrm>
          <a:off x="0" y="240938"/>
          <a:ext cx="7886700" cy="88744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tr-TR" sz="3700" b="0" i="0" kern="1200"/>
            <a:t>No regulations concerning FoE</a:t>
          </a:r>
          <a:endParaRPr lang="en-US" sz="3700" kern="1200"/>
        </a:p>
      </dsp:txBody>
      <dsp:txXfrm>
        <a:off x="43321" y="284259"/>
        <a:ext cx="7800058" cy="800803"/>
      </dsp:txXfrm>
    </dsp:sp>
    <dsp:sp modelId="{E558D871-56E3-4AF8-B830-AE59D66DAF5C}">
      <dsp:nvSpPr>
        <dsp:cNvPr id="0" name=""/>
        <dsp:cNvSpPr/>
      </dsp:nvSpPr>
      <dsp:spPr>
        <a:xfrm>
          <a:off x="0" y="1234944"/>
          <a:ext cx="7886700" cy="887445"/>
        </a:xfrm>
        <a:prstGeom prst="roundRect">
          <a:avLst/>
        </a:prstGeom>
        <a:gradFill rotWithShape="0">
          <a:gsLst>
            <a:gs pos="0">
              <a:schemeClr val="accent2">
                <a:hueOff val="-485121"/>
                <a:satOff val="-27976"/>
                <a:lumOff val="2876"/>
                <a:alphaOff val="0"/>
                <a:lumMod val="110000"/>
                <a:satMod val="105000"/>
                <a:tint val="67000"/>
              </a:schemeClr>
            </a:gs>
            <a:gs pos="50000">
              <a:schemeClr val="accent2">
                <a:hueOff val="-485121"/>
                <a:satOff val="-27976"/>
                <a:lumOff val="2876"/>
                <a:alphaOff val="0"/>
                <a:lumMod val="105000"/>
                <a:satMod val="103000"/>
                <a:tint val="73000"/>
              </a:schemeClr>
            </a:gs>
            <a:gs pos="100000">
              <a:schemeClr val="accent2">
                <a:hueOff val="-485121"/>
                <a:satOff val="-27976"/>
                <a:lumOff val="287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tr-TR" sz="3700" b="0" i="0" kern="1200"/>
            <a:t>Developing and changing environment</a:t>
          </a:r>
          <a:endParaRPr lang="en-US" sz="3700" kern="1200"/>
        </a:p>
      </dsp:txBody>
      <dsp:txXfrm>
        <a:off x="43321" y="1278265"/>
        <a:ext cx="7800058" cy="800803"/>
      </dsp:txXfrm>
    </dsp:sp>
    <dsp:sp modelId="{A4FD1422-CFC1-4533-B2C8-0E7AD3ADB5D7}">
      <dsp:nvSpPr>
        <dsp:cNvPr id="0" name=""/>
        <dsp:cNvSpPr/>
      </dsp:nvSpPr>
      <dsp:spPr>
        <a:xfrm>
          <a:off x="0" y="2228949"/>
          <a:ext cx="7886700" cy="887445"/>
        </a:xfrm>
        <a:prstGeom prst="roundRect">
          <a:avLst/>
        </a:prstGeom>
        <a:gradFill rotWithShape="0">
          <a:gsLst>
            <a:gs pos="0">
              <a:schemeClr val="accent2">
                <a:hueOff val="-970242"/>
                <a:satOff val="-55952"/>
                <a:lumOff val="5752"/>
                <a:alphaOff val="0"/>
                <a:lumMod val="110000"/>
                <a:satMod val="105000"/>
                <a:tint val="67000"/>
              </a:schemeClr>
            </a:gs>
            <a:gs pos="50000">
              <a:schemeClr val="accent2">
                <a:hueOff val="-970242"/>
                <a:satOff val="-55952"/>
                <a:lumOff val="5752"/>
                <a:alphaOff val="0"/>
                <a:lumMod val="105000"/>
                <a:satMod val="103000"/>
                <a:tint val="73000"/>
              </a:schemeClr>
            </a:gs>
            <a:gs pos="100000">
              <a:schemeClr val="accent2">
                <a:hueOff val="-970242"/>
                <a:satOff val="-55952"/>
                <a:lumOff val="575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tr-TR" sz="3700" b="0" i="0" kern="1200" dirty="0"/>
            <a:t>F</a:t>
          </a:r>
          <a:r>
            <a:rPr lang="fr-FR" sz="3700" b="0" i="0" kern="1200" dirty="0"/>
            <a:t>il</a:t>
          </a:r>
          <a:r>
            <a:rPr lang="tr-TR" sz="3700" b="0" i="0" kern="1200" dirty="0"/>
            <a:t>ling the gaps with jurisprudence</a:t>
          </a:r>
          <a:endParaRPr lang="en-US" sz="3700" kern="1200" dirty="0"/>
        </a:p>
      </dsp:txBody>
      <dsp:txXfrm>
        <a:off x="43321" y="2272270"/>
        <a:ext cx="7800058" cy="800803"/>
      </dsp:txXfrm>
    </dsp:sp>
    <dsp:sp modelId="{133E222F-EA5B-498E-B87B-E8B62F3D92CB}">
      <dsp:nvSpPr>
        <dsp:cNvPr id="0" name=""/>
        <dsp:cNvSpPr/>
      </dsp:nvSpPr>
      <dsp:spPr>
        <a:xfrm>
          <a:off x="0" y="3222954"/>
          <a:ext cx="7886700" cy="887445"/>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tr-TR" sz="3700" b="0" i="0" kern="1200"/>
            <a:t>Scope of freedoms in Internet evolving</a:t>
          </a:r>
          <a:endParaRPr lang="en-US" sz="3700" kern="1200"/>
        </a:p>
      </dsp:txBody>
      <dsp:txXfrm>
        <a:off x="43321" y="3266275"/>
        <a:ext cx="7800058" cy="8008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134BB-43D3-4938-9A0B-45073E231EF5}">
      <dsp:nvSpPr>
        <dsp:cNvPr id="0" name=""/>
        <dsp:cNvSpPr/>
      </dsp:nvSpPr>
      <dsp:spPr>
        <a:xfrm>
          <a:off x="0" y="2124"/>
          <a:ext cx="78867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7D156C-8FAD-4515-A385-F7CABB64F3DF}">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kern="1200"/>
            <a:t>-</a:t>
          </a:r>
          <a:r>
            <a:rPr lang="tr-TR" sz="2400" b="1" i="1" kern="1200"/>
            <a:t>Aleksey Ovchinnikov v. Russia </a:t>
          </a:r>
          <a:r>
            <a:rPr lang="tr-TR" sz="2400" kern="1200"/>
            <a:t>(2010): protection of private life and reputation of minors justifies restrictions of Internet information although already in public domain</a:t>
          </a:r>
          <a:endParaRPr lang="en-US" sz="2400" kern="1200"/>
        </a:p>
      </dsp:txBody>
      <dsp:txXfrm>
        <a:off x="0" y="2124"/>
        <a:ext cx="7886700" cy="1449029"/>
      </dsp:txXfrm>
    </dsp:sp>
    <dsp:sp modelId="{E1AB9108-AF47-4194-91AA-A3D9025DBE49}">
      <dsp:nvSpPr>
        <dsp:cNvPr id="0" name=""/>
        <dsp:cNvSpPr/>
      </dsp:nvSpPr>
      <dsp:spPr>
        <a:xfrm>
          <a:off x="0" y="1451154"/>
          <a:ext cx="7886700" cy="0"/>
        </a:xfrm>
        <a:prstGeom prst="line">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8FA030-1153-4EC9-93BC-434EEC0E247C}">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i="1" kern="1200"/>
            <a:t>But: Editions Plon v. France </a:t>
          </a:r>
          <a:r>
            <a:rPr lang="tr-TR" sz="2400" b="1" kern="1200"/>
            <a:t>(2004)</a:t>
          </a:r>
          <a:r>
            <a:rPr lang="tr-TR" sz="2400" kern="1200"/>
            <a:t>: no pressing social need for restriction as confidential info was already on Internet</a:t>
          </a:r>
          <a:endParaRPr lang="en-US" sz="2400" kern="1200"/>
        </a:p>
      </dsp:txBody>
      <dsp:txXfrm>
        <a:off x="0" y="1451154"/>
        <a:ext cx="7886700" cy="1449029"/>
      </dsp:txXfrm>
    </dsp:sp>
    <dsp:sp modelId="{EB0DF8F6-D79E-4EC2-856B-56D192194492}">
      <dsp:nvSpPr>
        <dsp:cNvPr id="0" name=""/>
        <dsp:cNvSpPr/>
      </dsp:nvSpPr>
      <dsp:spPr>
        <a:xfrm>
          <a:off x="0" y="2900183"/>
          <a:ext cx="78867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5C73CE-9909-4D65-B5B0-6DE7F9B83466}">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kern="1200"/>
            <a:t>-</a:t>
          </a:r>
          <a:r>
            <a:rPr lang="tr-TR" sz="2400" b="1" kern="1200"/>
            <a:t>K.U. v. Finland </a:t>
          </a:r>
          <a:r>
            <a:rPr lang="tr-TR" sz="2400" kern="1200"/>
            <a:t>(2013): violation of right to private life, threat to young person in vulnerable age; govt. to provide for system of protection of children from paedophiles on Internet</a:t>
          </a:r>
          <a:endParaRPr lang="en-US" sz="2400" kern="1200"/>
        </a:p>
      </dsp:txBody>
      <dsp:txXfrm>
        <a:off x="0" y="2900183"/>
        <a:ext cx="7886700" cy="144902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B9B72-B133-4A6F-A642-F735B3A21E1F}">
      <dsp:nvSpPr>
        <dsp:cNvPr id="0" name=""/>
        <dsp:cNvSpPr/>
      </dsp:nvSpPr>
      <dsp:spPr>
        <a:xfrm>
          <a:off x="0" y="0"/>
          <a:ext cx="7886700"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61D9523-EFEB-406B-B7FC-4DD201B7EAEA}">
      <dsp:nvSpPr>
        <dsp:cNvPr id="0" name=""/>
        <dsp:cNvSpPr/>
      </dsp:nvSpPr>
      <dsp:spPr>
        <a:xfrm>
          <a:off x="0" y="0"/>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•Context and content</a:t>
          </a:r>
          <a:endParaRPr lang="en-US" sz="2700" kern="1200"/>
        </a:p>
      </dsp:txBody>
      <dsp:txXfrm>
        <a:off x="0" y="0"/>
        <a:ext cx="7886700" cy="1087834"/>
      </dsp:txXfrm>
    </dsp:sp>
    <dsp:sp modelId="{AF169000-89C2-44F3-AE4D-B0D1AD22F3EC}">
      <dsp:nvSpPr>
        <dsp:cNvPr id="0" name=""/>
        <dsp:cNvSpPr/>
      </dsp:nvSpPr>
      <dsp:spPr>
        <a:xfrm>
          <a:off x="0" y="1087834"/>
          <a:ext cx="7886700"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30883C14-1094-4A8D-89F5-88C1720B793B}">
      <dsp:nvSpPr>
        <dsp:cNvPr id="0" name=""/>
        <dsp:cNvSpPr/>
      </dsp:nvSpPr>
      <dsp:spPr>
        <a:xfrm>
          <a:off x="0" y="1087834"/>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•Liability of authors of comments</a:t>
          </a:r>
          <a:endParaRPr lang="en-US" sz="2700" kern="1200"/>
        </a:p>
      </dsp:txBody>
      <dsp:txXfrm>
        <a:off x="0" y="1087834"/>
        <a:ext cx="7886700" cy="1087834"/>
      </dsp:txXfrm>
    </dsp:sp>
    <dsp:sp modelId="{60DE0A13-1D51-4850-B1BA-67162ECEA24A}">
      <dsp:nvSpPr>
        <dsp:cNvPr id="0" name=""/>
        <dsp:cNvSpPr/>
      </dsp:nvSpPr>
      <dsp:spPr>
        <a:xfrm>
          <a:off x="0" y="2175669"/>
          <a:ext cx="7886700"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C12CE59-0AF8-43F2-9C44-97AC62320AD9}">
      <dsp:nvSpPr>
        <dsp:cNvPr id="0" name=""/>
        <dsp:cNvSpPr/>
      </dsp:nvSpPr>
      <dsp:spPr>
        <a:xfrm>
          <a:off x="0" y="2175669"/>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dirty="0"/>
            <a:t>•Consequences of comments: commercial reputation not equal to individual reputation</a:t>
          </a:r>
          <a:endParaRPr lang="en-US" sz="2700" kern="1200" dirty="0"/>
        </a:p>
      </dsp:txBody>
      <dsp:txXfrm>
        <a:off x="0" y="2175669"/>
        <a:ext cx="7886700" cy="1087834"/>
      </dsp:txXfrm>
    </dsp:sp>
    <dsp:sp modelId="{3095240A-F518-446B-A1E6-5B297AB01F9C}">
      <dsp:nvSpPr>
        <dsp:cNvPr id="0" name=""/>
        <dsp:cNvSpPr/>
      </dsp:nvSpPr>
      <dsp:spPr>
        <a:xfrm>
          <a:off x="0" y="3263503"/>
          <a:ext cx="7886700"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E8CFB6B3-7463-45DD-B205-E83192E4E38E}">
      <dsp:nvSpPr>
        <dsp:cNvPr id="0" name=""/>
        <dsp:cNvSpPr/>
      </dsp:nvSpPr>
      <dsp:spPr>
        <a:xfrm>
          <a:off x="0" y="3263503"/>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•Steps taken by intermediary as disclaimer and notice-and-take-down procedure sufficient in this context</a:t>
          </a:r>
          <a:endParaRPr lang="en-US" sz="2700" kern="1200"/>
        </a:p>
      </dsp:txBody>
      <dsp:txXfrm>
        <a:off x="0" y="3263503"/>
        <a:ext cx="7886700" cy="10878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FDE6A-2C9F-4240-944B-20DEBF06BC75}">
      <dsp:nvSpPr>
        <dsp:cNvPr id="0" name=""/>
        <dsp:cNvSpPr/>
      </dsp:nvSpPr>
      <dsp:spPr>
        <a:xfrm>
          <a:off x="0" y="2721"/>
          <a:ext cx="8336674" cy="0"/>
        </a:xfrm>
        <a:prstGeom prst="lin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FF47DA6D-9947-46C2-B598-A654D16EFD20}">
      <dsp:nvSpPr>
        <dsp:cNvPr id="0" name=""/>
        <dsp:cNvSpPr/>
      </dsp:nvSpPr>
      <dsp:spPr>
        <a:xfrm>
          <a:off x="0" y="2721"/>
          <a:ext cx="8336674" cy="113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i="1" kern="1200" dirty="0"/>
            <a:t>1</a:t>
          </a:r>
          <a:r>
            <a:rPr lang="en-US" sz="2400" i="1" kern="1200" baseline="30000" dirty="0"/>
            <a:t>st</a:t>
          </a:r>
          <a:r>
            <a:rPr lang="en-US" sz="2400" i="1" kern="1200" dirty="0"/>
            <a:t> app - </a:t>
          </a:r>
          <a:r>
            <a:rPr lang="en-US" sz="2400" kern="1200" dirty="0"/>
            <a:t>self-regulatory body of internet content providers and 2</a:t>
          </a:r>
          <a:r>
            <a:rPr lang="en-US" sz="2400" kern="1200" baseline="30000" dirty="0"/>
            <a:t>nd</a:t>
          </a:r>
          <a:r>
            <a:rPr lang="en-US" sz="2400" kern="1200" dirty="0"/>
            <a:t> app -the owner of an Internet news portal. </a:t>
          </a:r>
        </a:p>
      </dsp:txBody>
      <dsp:txXfrm>
        <a:off x="0" y="2721"/>
        <a:ext cx="8336674" cy="1137717"/>
      </dsp:txXfrm>
    </dsp:sp>
    <dsp:sp modelId="{FA5A244F-7504-46DB-B297-17AA5C6A43FE}">
      <dsp:nvSpPr>
        <dsp:cNvPr id="0" name=""/>
        <dsp:cNvSpPr/>
      </dsp:nvSpPr>
      <dsp:spPr>
        <a:xfrm>
          <a:off x="0" y="1140439"/>
          <a:ext cx="8336674" cy="0"/>
        </a:xfrm>
        <a:prstGeom prst="line">
          <a:avLst/>
        </a:prstGeom>
        <a:gradFill rotWithShape="0">
          <a:gsLst>
            <a:gs pos="0">
              <a:schemeClr val="accent5">
                <a:hueOff val="-2252848"/>
                <a:satOff val="-5806"/>
                <a:lumOff val="-3922"/>
                <a:alphaOff val="0"/>
                <a:lumMod val="110000"/>
                <a:satMod val="105000"/>
                <a:tint val="67000"/>
              </a:schemeClr>
            </a:gs>
            <a:gs pos="50000">
              <a:schemeClr val="accent5">
                <a:hueOff val="-2252848"/>
                <a:satOff val="-5806"/>
                <a:lumOff val="-3922"/>
                <a:alphaOff val="0"/>
                <a:lumMod val="105000"/>
                <a:satMod val="103000"/>
                <a:tint val="73000"/>
              </a:schemeClr>
            </a:gs>
            <a:gs pos="100000">
              <a:schemeClr val="accent5">
                <a:hueOff val="-2252848"/>
                <a:satOff val="-5806"/>
                <a:lumOff val="-3922"/>
                <a:alphaOff val="0"/>
                <a:lumMod val="105000"/>
                <a:satMod val="109000"/>
                <a:tint val="81000"/>
              </a:schemeClr>
            </a:gs>
          </a:gsLst>
          <a:lin ang="5400000" scaled="0"/>
        </a:gradFill>
        <a:ln w="6350" cap="flat" cmpd="sng" algn="ctr">
          <a:solidFill>
            <a:schemeClr val="accent5">
              <a:hueOff val="-2252848"/>
              <a:satOff val="-5806"/>
              <a:lumOff val="-3922"/>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4E5226B5-D101-425B-9371-8EAAA843E876}">
      <dsp:nvSpPr>
        <dsp:cNvPr id="0" name=""/>
        <dsp:cNvSpPr/>
      </dsp:nvSpPr>
      <dsp:spPr>
        <a:xfrm>
          <a:off x="0" y="1140439"/>
          <a:ext cx="8336674" cy="597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Users could comment on publications appearing on the portals. </a:t>
          </a:r>
        </a:p>
      </dsp:txBody>
      <dsp:txXfrm>
        <a:off x="0" y="1140439"/>
        <a:ext cx="8336674" cy="597472"/>
      </dsp:txXfrm>
    </dsp:sp>
    <dsp:sp modelId="{9323F091-4552-4153-9787-FF80BD9284D8}">
      <dsp:nvSpPr>
        <dsp:cNvPr id="0" name=""/>
        <dsp:cNvSpPr/>
      </dsp:nvSpPr>
      <dsp:spPr>
        <a:xfrm>
          <a:off x="0" y="1737911"/>
          <a:ext cx="8336674" cy="0"/>
        </a:xfrm>
        <a:prstGeom prst="line">
          <a:avLst/>
        </a:prstGeom>
        <a:gradFill rotWithShape="0">
          <a:gsLst>
            <a:gs pos="0">
              <a:schemeClr val="accent5">
                <a:hueOff val="-4505695"/>
                <a:satOff val="-11613"/>
                <a:lumOff val="-7843"/>
                <a:alphaOff val="0"/>
                <a:lumMod val="110000"/>
                <a:satMod val="105000"/>
                <a:tint val="67000"/>
              </a:schemeClr>
            </a:gs>
            <a:gs pos="50000">
              <a:schemeClr val="accent5">
                <a:hueOff val="-4505695"/>
                <a:satOff val="-11613"/>
                <a:lumOff val="-7843"/>
                <a:alphaOff val="0"/>
                <a:lumMod val="105000"/>
                <a:satMod val="103000"/>
                <a:tint val="73000"/>
              </a:schemeClr>
            </a:gs>
            <a:gs pos="100000">
              <a:schemeClr val="accent5">
                <a:hueOff val="-4505695"/>
                <a:satOff val="-11613"/>
                <a:lumOff val="-7843"/>
                <a:alphaOff val="0"/>
                <a:lumMod val="105000"/>
                <a:satMod val="109000"/>
                <a:tint val="81000"/>
              </a:schemeClr>
            </a:gs>
          </a:gsLst>
          <a:lin ang="5400000" scaled="0"/>
        </a:gradFill>
        <a:ln w="6350" cap="flat" cmpd="sng" algn="ctr">
          <a:solidFill>
            <a:schemeClr val="accent5">
              <a:hueOff val="-4505695"/>
              <a:satOff val="-11613"/>
              <a:lumOff val="-7843"/>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5B0371E3-567A-480E-8BC4-0C71D93F62E9}">
      <dsp:nvSpPr>
        <dsp:cNvPr id="0" name=""/>
        <dsp:cNvSpPr/>
      </dsp:nvSpPr>
      <dsp:spPr>
        <a:xfrm>
          <a:off x="0" y="1737911"/>
          <a:ext cx="8336674" cy="1007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Comments could be uploaded following registration and were not edited or moderated by the applicants before publication. </a:t>
          </a:r>
        </a:p>
      </dsp:txBody>
      <dsp:txXfrm>
        <a:off x="0" y="1737911"/>
        <a:ext cx="8336674" cy="1007529"/>
      </dsp:txXfrm>
    </dsp:sp>
    <dsp:sp modelId="{3D06F786-798E-44AF-AE72-500535CF614B}">
      <dsp:nvSpPr>
        <dsp:cNvPr id="0" name=""/>
        <dsp:cNvSpPr/>
      </dsp:nvSpPr>
      <dsp:spPr>
        <a:xfrm>
          <a:off x="0" y="2745441"/>
          <a:ext cx="8336674" cy="0"/>
        </a:xfrm>
        <a:prstGeom prst="line">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28FA63E4-685B-4478-9C95-A08ACDD255C6}">
      <dsp:nvSpPr>
        <dsp:cNvPr id="0" name=""/>
        <dsp:cNvSpPr/>
      </dsp:nvSpPr>
      <dsp:spPr>
        <a:xfrm>
          <a:off x="0" y="2745441"/>
          <a:ext cx="8336674" cy="2054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The portals contained disclaimers stating that the comments did not reflect the applicants’ own opinion, and a notice-and-take-down system, which allowed readers to request the deletion of comments that caused concern.</a:t>
          </a:r>
        </a:p>
      </dsp:txBody>
      <dsp:txXfrm>
        <a:off x="0" y="2745441"/>
        <a:ext cx="8336674" cy="20540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B7230-8B05-48E4-A9B9-A887DC808190}">
      <dsp:nvSpPr>
        <dsp:cNvPr id="0" name=""/>
        <dsp:cNvSpPr/>
      </dsp:nvSpPr>
      <dsp:spPr>
        <a:xfrm>
          <a:off x="0" y="0"/>
          <a:ext cx="852586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D8B19ED-598E-4375-A518-700FFCE8ADBF}">
      <dsp:nvSpPr>
        <dsp:cNvPr id="0" name=""/>
        <dsp:cNvSpPr/>
      </dsp:nvSpPr>
      <dsp:spPr>
        <a:xfrm>
          <a:off x="0" y="0"/>
          <a:ext cx="852586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b="0" i="0" kern="1200" dirty="0"/>
            <a:t>Individuals have the right to ask search engines to remove links with personal information about them. This applies where the information is inaccurate, inadequate, irrelevant or excessive for the purpose of data processing. </a:t>
          </a:r>
        </a:p>
      </dsp:txBody>
      <dsp:txXfrm>
        <a:off x="0" y="0"/>
        <a:ext cx="8525860" cy="1087834"/>
      </dsp:txXfrm>
    </dsp:sp>
    <dsp:sp modelId="{E4F98FEE-85DE-4B97-9DB0-454C37C81EB9}">
      <dsp:nvSpPr>
        <dsp:cNvPr id="0" name=""/>
        <dsp:cNvSpPr/>
      </dsp:nvSpPr>
      <dsp:spPr>
        <a:xfrm>
          <a:off x="0" y="1087834"/>
          <a:ext cx="852586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E836579-4297-4B5B-B030-407DE4BC95A2}">
      <dsp:nvSpPr>
        <dsp:cNvPr id="0" name=""/>
        <dsp:cNvSpPr/>
      </dsp:nvSpPr>
      <dsp:spPr>
        <a:xfrm>
          <a:off x="0" y="1087834"/>
          <a:ext cx="852586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b="0" i="0" kern="1200"/>
            <a:t>The right to be forgotten is not absolute but will always need to be balanced against other fundamental rights, such as the FoE.</a:t>
          </a:r>
          <a:endParaRPr lang="en-US" sz="2500" kern="1200"/>
        </a:p>
      </dsp:txBody>
      <dsp:txXfrm>
        <a:off x="0" y="1087834"/>
        <a:ext cx="8525860" cy="1087834"/>
      </dsp:txXfrm>
    </dsp:sp>
    <dsp:sp modelId="{4F9AD4E8-64B6-482A-B508-BE1AD9986404}">
      <dsp:nvSpPr>
        <dsp:cNvPr id="0" name=""/>
        <dsp:cNvSpPr/>
      </dsp:nvSpPr>
      <dsp:spPr>
        <a:xfrm>
          <a:off x="0" y="2175669"/>
          <a:ext cx="852586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57DD712-25C1-4722-887F-6D8E9469F7F5}">
      <dsp:nvSpPr>
        <dsp:cNvPr id="0" name=""/>
        <dsp:cNvSpPr/>
      </dsp:nvSpPr>
      <dsp:spPr>
        <a:xfrm>
          <a:off x="0" y="2175669"/>
          <a:ext cx="852586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b="0" i="0" kern="1200"/>
            <a:t>Has to be analysed case by case. </a:t>
          </a:r>
          <a:endParaRPr lang="en-US" sz="2500" kern="1200"/>
        </a:p>
      </dsp:txBody>
      <dsp:txXfrm>
        <a:off x="0" y="2175669"/>
        <a:ext cx="8525860" cy="1087834"/>
      </dsp:txXfrm>
    </dsp:sp>
    <dsp:sp modelId="{2AD4F4DD-FEA2-4950-B9F1-46F6263FA56A}">
      <dsp:nvSpPr>
        <dsp:cNvPr id="0" name=""/>
        <dsp:cNvSpPr/>
      </dsp:nvSpPr>
      <dsp:spPr>
        <a:xfrm>
          <a:off x="0" y="3263503"/>
          <a:ext cx="852586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9FC3E9A-A1B3-48E3-ABCB-9B95F32DE346}">
      <dsp:nvSpPr>
        <dsp:cNvPr id="0" name=""/>
        <dsp:cNvSpPr/>
      </dsp:nvSpPr>
      <dsp:spPr>
        <a:xfrm>
          <a:off x="0" y="3263503"/>
          <a:ext cx="852586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b="0" i="1" kern="1200" dirty="0"/>
            <a:t>Case Google Spain and Google Inc., C-131/12</a:t>
          </a:r>
          <a:endParaRPr lang="en-US" sz="2500" kern="1200" dirty="0"/>
        </a:p>
      </dsp:txBody>
      <dsp:txXfrm>
        <a:off x="0" y="3263503"/>
        <a:ext cx="852586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4BE6F-9715-4A37-9D22-007961D582C7}">
      <dsp:nvSpPr>
        <dsp:cNvPr id="0" name=""/>
        <dsp:cNvSpPr/>
      </dsp:nvSpPr>
      <dsp:spPr>
        <a:xfrm>
          <a:off x="0" y="2124"/>
          <a:ext cx="7886700"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B355E95-0010-4719-9555-D10819A9D9D7}">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tr-TR" sz="2900" kern="1200"/>
            <a:t>-Same rights that people have </a:t>
          </a:r>
          <a:r>
            <a:rPr lang="tr-TR" sz="2900" b="1" kern="1200"/>
            <a:t>offline</a:t>
          </a:r>
          <a:r>
            <a:rPr lang="tr-TR" sz="2900" kern="1200"/>
            <a:t> must also be protected </a:t>
          </a:r>
          <a:r>
            <a:rPr lang="tr-TR" sz="2900" b="1" kern="1200"/>
            <a:t>online</a:t>
          </a:r>
          <a:r>
            <a:rPr lang="tr-TR" sz="2900" kern="1200"/>
            <a:t>, in particular freedom of expression</a:t>
          </a:r>
          <a:endParaRPr lang="en-US" sz="2900" kern="1200"/>
        </a:p>
      </dsp:txBody>
      <dsp:txXfrm>
        <a:off x="0" y="2124"/>
        <a:ext cx="7886700" cy="1449029"/>
      </dsp:txXfrm>
    </dsp:sp>
    <dsp:sp modelId="{A4AC885D-2B6A-4D34-8A47-106A3D974652}">
      <dsp:nvSpPr>
        <dsp:cNvPr id="0" name=""/>
        <dsp:cNvSpPr/>
      </dsp:nvSpPr>
      <dsp:spPr>
        <a:xfrm>
          <a:off x="0" y="1451154"/>
          <a:ext cx="7886700"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E4CA42D-B33B-4425-8360-E4F5AB3551E3}">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tr-TR" sz="2900" kern="1200"/>
            <a:t>-Condemns measures to prevent or disrupt access to or dissemination of information online and calls on States to refrain from such measures</a:t>
          </a:r>
          <a:endParaRPr lang="en-US" sz="2900" kern="1200"/>
        </a:p>
      </dsp:txBody>
      <dsp:txXfrm>
        <a:off x="0" y="1451154"/>
        <a:ext cx="7886700" cy="1449029"/>
      </dsp:txXfrm>
    </dsp:sp>
    <dsp:sp modelId="{123E74F4-8A2E-40E7-90FD-9ABA21E0E0B6}">
      <dsp:nvSpPr>
        <dsp:cNvPr id="0" name=""/>
        <dsp:cNvSpPr/>
      </dsp:nvSpPr>
      <dsp:spPr>
        <a:xfrm>
          <a:off x="0" y="2900183"/>
          <a:ext cx="7886700"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0793ED-A54D-4295-8ACC-E2FEB70B9F00}">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tr-TR" sz="2900" kern="1200"/>
            <a:t>-Stresses importance of combatting advocacy of hatred  constituting incitement to discrimination and violence on the Internet</a:t>
          </a:r>
          <a:endParaRPr lang="en-US" sz="2900" kern="1200"/>
        </a:p>
      </dsp:txBody>
      <dsp:txXfrm>
        <a:off x="0" y="2900183"/>
        <a:ext cx="7886700" cy="14490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00D6B-87C6-481D-8A92-CD1CBD78FCB7}">
      <dsp:nvSpPr>
        <dsp:cNvPr id="0" name=""/>
        <dsp:cNvSpPr/>
      </dsp:nvSpPr>
      <dsp:spPr>
        <a:xfrm>
          <a:off x="0" y="2124"/>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38A19-2F67-406F-8E50-592BE8A745F5}">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•Relevance: References of ECtHR to such standards as means of interpretation of ECHR</a:t>
          </a:r>
          <a:endParaRPr lang="en-US" sz="2700" kern="1200"/>
        </a:p>
      </dsp:txBody>
      <dsp:txXfrm>
        <a:off x="0" y="2124"/>
        <a:ext cx="7886700" cy="1449029"/>
      </dsp:txXfrm>
    </dsp:sp>
    <dsp:sp modelId="{58B51265-8230-41BD-934A-3EF2A048CCF3}">
      <dsp:nvSpPr>
        <dsp:cNvPr id="0" name=""/>
        <dsp:cNvSpPr/>
      </dsp:nvSpPr>
      <dsp:spPr>
        <a:xfrm>
          <a:off x="0" y="1451154"/>
          <a:ext cx="788670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75F00E-4F8E-44FE-BBAD-8ED6C02513A4}">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•CM Declaration on protection of freedom of expression, assembly and association regarding </a:t>
          </a:r>
          <a:r>
            <a:rPr lang="tr-TR" sz="2700" b="1" kern="1200"/>
            <a:t>private Internet platforms and online service providers </a:t>
          </a:r>
          <a:r>
            <a:rPr lang="tr-TR" sz="2700" kern="1200"/>
            <a:t>(2011)</a:t>
          </a:r>
          <a:endParaRPr lang="en-US" sz="2700" kern="1200"/>
        </a:p>
      </dsp:txBody>
      <dsp:txXfrm>
        <a:off x="0" y="1451154"/>
        <a:ext cx="7886700" cy="1449029"/>
      </dsp:txXfrm>
    </dsp:sp>
    <dsp:sp modelId="{A576B76C-1527-4584-9688-548972FD8F0B}">
      <dsp:nvSpPr>
        <dsp:cNvPr id="0" name=""/>
        <dsp:cNvSpPr/>
      </dsp:nvSpPr>
      <dsp:spPr>
        <a:xfrm>
          <a:off x="0" y="2900183"/>
          <a:ext cx="788670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FB30A-0013-4B65-981F-19136AD55740}">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•Decl of CoM on Risks to Fundamental Rights stemming from </a:t>
          </a:r>
          <a:r>
            <a:rPr lang="tr-TR" sz="2700" b="1" kern="1200"/>
            <a:t>Digital Tracking </a:t>
          </a:r>
          <a:r>
            <a:rPr lang="tr-TR" sz="2700" kern="1200"/>
            <a:t>and other </a:t>
          </a:r>
          <a:r>
            <a:rPr lang="tr-TR" sz="2700" b="1" kern="1200"/>
            <a:t>Surveillance </a:t>
          </a:r>
          <a:r>
            <a:rPr lang="tr-TR" sz="2700" kern="1200"/>
            <a:t>Technologies (2013)</a:t>
          </a:r>
          <a:endParaRPr lang="en-US" sz="2700" kern="1200"/>
        </a:p>
      </dsp:txBody>
      <dsp:txXfrm>
        <a:off x="0" y="2900183"/>
        <a:ext cx="7886700" cy="1449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342D1-2077-4929-AC8A-970D400A7F46}">
      <dsp:nvSpPr>
        <dsp:cNvPr id="0" name=""/>
        <dsp:cNvSpPr/>
      </dsp:nvSpPr>
      <dsp:spPr>
        <a:xfrm>
          <a:off x="0" y="2124"/>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5730B199-DB9D-4F0C-BCE5-661BA7BA45FA}">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tr-TR" sz="2900" kern="1200" dirty="0"/>
            <a:t>•Decl. on Protection of journalism and </a:t>
          </a:r>
          <a:r>
            <a:rPr lang="tr-TR" sz="2900" b="1" kern="1200" dirty="0"/>
            <a:t>safety of journalists </a:t>
          </a:r>
          <a:r>
            <a:rPr lang="tr-TR" sz="2900" kern="1200" dirty="0"/>
            <a:t>(2014)</a:t>
          </a:r>
          <a:endParaRPr lang="en-US" sz="2900" kern="1200" dirty="0"/>
        </a:p>
      </dsp:txBody>
      <dsp:txXfrm>
        <a:off x="0" y="2124"/>
        <a:ext cx="7886700" cy="1449029"/>
      </dsp:txXfrm>
    </dsp:sp>
    <dsp:sp modelId="{B08F0855-D1AD-4D68-BE54-912615788B7D}">
      <dsp:nvSpPr>
        <dsp:cNvPr id="0" name=""/>
        <dsp:cNvSpPr/>
      </dsp:nvSpPr>
      <dsp:spPr>
        <a:xfrm>
          <a:off x="0" y="1451154"/>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DA3E012-88CB-4AC8-A611-098CA5EAAE01}">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tr-TR" sz="2900" kern="1200" dirty="0"/>
            <a:t>•CM Recommendation on the </a:t>
          </a:r>
          <a:r>
            <a:rPr lang="tr-TR" sz="2900" b="1" kern="1200" dirty="0"/>
            <a:t>free, transboundary flow of information </a:t>
          </a:r>
          <a:r>
            <a:rPr lang="tr-TR" sz="2900" kern="1200" dirty="0"/>
            <a:t>on the Internet (2015)</a:t>
          </a:r>
          <a:endParaRPr lang="en-US" sz="2900" kern="1200" dirty="0"/>
        </a:p>
      </dsp:txBody>
      <dsp:txXfrm>
        <a:off x="0" y="1451154"/>
        <a:ext cx="7886700" cy="1449029"/>
      </dsp:txXfrm>
    </dsp:sp>
    <dsp:sp modelId="{9428FD7F-EEA9-4AFF-9F36-E0147913E6CF}">
      <dsp:nvSpPr>
        <dsp:cNvPr id="0" name=""/>
        <dsp:cNvSpPr/>
      </dsp:nvSpPr>
      <dsp:spPr>
        <a:xfrm>
          <a:off x="0" y="2900183"/>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E6886B7-1444-499E-9F18-5661BDC6D465}">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tr-TR" sz="2900" kern="1200"/>
            <a:t>•Report on freedom of </a:t>
          </a:r>
          <a:r>
            <a:rPr lang="tr-TR" sz="2900" b="1" kern="1200"/>
            <a:t>assembly and association</a:t>
          </a:r>
          <a:r>
            <a:rPr lang="tr-TR" sz="2900" kern="1200"/>
            <a:t> on the Internet (2016)</a:t>
          </a:r>
          <a:endParaRPr lang="en-US" sz="2900" kern="1200"/>
        </a:p>
      </dsp:txBody>
      <dsp:txXfrm>
        <a:off x="0" y="2900183"/>
        <a:ext cx="7886700" cy="14490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C51B6-E0DC-4296-A46F-382438257B8A}">
      <dsp:nvSpPr>
        <dsp:cNvPr id="0" name=""/>
        <dsp:cNvSpPr/>
      </dsp:nvSpPr>
      <dsp:spPr>
        <a:xfrm>
          <a:off x="0" y="2124"/>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C22E70D-7F76-45A4-84A8-3F92ECFB5E2D}">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•New laws which address the use of Internet and ICTs in the context of exercise of these freedoms should not be vague or leave too wide a margin of interpretation.</a:t>
          </a:r>
          <a:endParaRPr lang="en-US" sz="2700" kern="1200"/>
        </a:p>
      </dsp:txBody>
      <dsp:txXfrm>
        <a:off x="0" y="2124"/>
        <a:ext cx="7886700" cy="1449029"/>
      </dsp:txXfrm>
    </dsp:sp>
    <dsp:sp modelId="{0B8AE18A-AF5E-4A08-8866-CE47387477CB}">
      <dsp:nvSpPr>
        <dsp:cNvPr id="0" name=""/>
        <dsp:cNvSpPr/>
      </dsp:nvSpPr>
      <dsp:spPr>
        <a:xfrm>
          <a:off x="0" y="1451154"/>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8FF36A0-3F45-4740-8194-510733D7A20D}">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•As Internet access is an enabler of freedom of assembly and association, States should continue to promote Internet accessibility.</a:t>
          </a:r>
          <a:endParaRPr lang="en-US" sz="2700" kern="1200"/>
        </a:p>
      </dsp:txBody>
      <dsp:txXfrm>
        <a:off x="0" y="1451154"/>
        <a:ext cx="7886700" cy="1449029"/>
      </dsp:txXfrm>
    </dsp:sp>
    <dsp:sp modelId="{AFA2E9F7-7760-4077-9DE3-BC5802E57608}">
      <dsp:nvSpPr>
        <dsp:cNvPr id="0" name=""/>
        <dsp:cNvSpPr/>
      </dsp:nvSpPr>
      <dsp:spPr>
        <a:xfrm>
          <a:off x="0" y="2900183"/>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73A5F26-BF90-4ABC-95D3-23BF267A27A5}">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a:t>•It is important to define more precisely the legal conditions for blocking and filtering a website, by the State and private sector actors.</a:t>
          </a:r>
          <a:endParaRPr lang="en-US" sz="2700" kern="1200"/>
        </a:p>
      </dsp:txBody>
      <dsp:txXfrm>
        <a:off x="0" y="2900183"/>
        <a:ext cx="7886700" cy="14490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DB123-D76C-43C9-BCF2-D33F73A50AAD}">
      <dsp:nvSpPr>
        <dsp:cNvPr id="0" name=""/>
        <dsp:cNvSpPr/>
      </dsp:nvSpPr>
      <dsp:spPr>
        <a:xfrm>
          <a:off x="0" y="0"/>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7CDDE7-A9BA-4B72-B902-F5594B0C7621}">
      <dsp:nvSpPr>
        <dsp:cNvPr id="0" name=""/>
        <dsp:cNvSpPr/>
      </dsp:nvSpPr>
      <dsp:spPr>
        <a:xfrm>
          <a:off x="0" y="0"/>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tr-TR" sz="3000" kern="1200"/>
            <a:t>•Recom/Resol(2015) Improving the protection of </a:t>
          </a:r>
          <a:r>
            <a:rPr lang="tr-TR" sz="3000" b="1" kern="1200"/>
            <a:t>whistleblowers</a:t>
          </a:r>
          <a:endParaRPr lang="en-US" sz="3000" kern="1200"/>
        </a:p>
      </dsp:txBody>
      <dsp:txXfrm>
        <a:off x="0" y="0"/>
        <a:ext cx="7886700" cy="1087834"/>
      </dsp:txXfrm>
    </dsp:sp>
    <dsp:sp modelId="{6B638C39-1F44-4D82-B068-8FA22936C655}">
      <dsp:nvSpPr>
        <dsp:cNvPr id="0" name=""/>
        <dsp:cNvSpPr/>
      </dsp:nvSpPr>
      <dsp:spPr>
        <a:xfrm>
          <a:off x="0" y="1087834"/>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B8EEA9-B52E-4586-9E27-35A0D734B0CA}">
      <dsp:nvSpPr>
        <dsp:cNvPr id="0" name=""/>
        <dsp:cNvSpPr/>
      </dsp:nvSpPr>
      <dsp:spPr>
        <a:xfrm>
          <a:off x="0" y="1087834"/>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tr-TR" sz="3000" kern="1200"/>
            <a:t>•Recom/Resol (2015) on </a:t>
          </a:r>
          <a:r>
            <a:rPr lang="tr-TR" sz="3000" b="1" kern="1200"/>
            <a:t>Mass surveillance</a:t>
          </a:r>
          <a:endParaRPr lang="en-US" sz="3000" kern="1200"/>
        </a:p>
      </dsp:txBody>
      <dsp:txXfrm>
        <a:off x="0" y="1087834"/>
        <a:ext cx="7886700" cy="1087834"/>
      </dsp:txXfrm>
    </dsp:sp>
    <dsp:sp modelId="{9FA382FF-3F8B-4530-9D7F-C5466E3E48ED}">
      <dsp:nvSpPr>
        <dsp:cNvPr id="0" name=""/>
        <dsp:cNvSpPr/>
      </dsp:nvSpPr>
      <dsp:spPr>
        <a:xfrm>
          <a:off x="0" y="2175669"/>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8CFF6F-0AD6-4A7A-81D6-BC128D804F67}">
      <dsp:nvSpPr>
        <dsp:cNvPr id="0" name=""/>
        <dsp:cNvSpPr/>
      </dsp:nvSpPr>
      <dsp:spPr>
        <a:xfrm>
          <a:off x="0" y="2175669"/>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tr-TR" sz="3000" kern="1200"/>
            <a:t>•Recom/Resol (2015) Protection of the </a:t>
          </a:r>
          <a:r>
            <a:rPr lang="tr-TR" sz="3000" b="1" kern="1200"/>
            <a:t>safety of journalists </a:t>
          </a:r>
          <a:r>
            <a:rPr lang="tr-TR" sz="3000" kern="1200"/>
            <a:t>and of media freedom in Europe</a:t>
          </a:r>
          <a:endParaRPr lang="en-US" sz="3000" kern="1200"/>
        </a:p>
      </dsp:txBody>
      <dsp:txXfrm>
        <a:off x="0" y="2175669"/>
        <a:ext cx="7886700" cy="1087834"/>
      </dsp:txXfrm>
    </dsp:sp>
    <dsp:sp modelId="{C289712D-CC6D-48E3-8FC0-FFC255716FDE}">
      <dsp:nvSpPr>
        <dsp:cNvPr id="0" name=""/>
        <dsp:cNvSpPr/>
      </dsp:nvSpPr>
      <dsp:spPr>
        <a:xfrm>
          <a:off x="0" y="3263503"/>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3F0810-783C-4ABA-BF4A-ADE0039E954E}">
      <dsp:nvSpPr>
        <dsp:cNvPr id="0" name=""/>
        <dsp:cNvSpPr/>
      </dsp:nvSpPr>
      <dsp:spPr>
        <a:xfrm>
          <a:off x="0" y="3263503"/>
          <a:ext cx="78867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tr-TR" sz="3000" kern="1200"/>
            <a:t>•Recom/Resol (2015) on increasing co-operation against </a:t>
          </a:r>
          <a:r>
            <a:rPr lang="tr-TR" sz="3000" b="1" kern="1200"/>
            <a:t>cyberterrorism</a:t>
          </a:r>
          <a:endParaRPr lang="en-US" sz="3000" kern="1200"/>
        </a:p>
      </dsp:txBody>
      <dsp:txXfrm>
        <a:off x="0" y="3263503"/>
        <a:ext cx="7886700" cy="10878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7D8C6-A0C2-4B3B-928B-EED7D4910A92}">
      <dsp:nvSpPr>
        <dsp:cNvPr id="0" name=""/>
        <dsp:cNvSpPr/>
      </dsp:nvSpPr>
      <dsp:spPr>
        <a:xfrm>
          <a:off x="0" y="2124"/>
          <a:ext cx="78867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6813C70-E691-43BB-9F64-22BED6D95CC8}">
      <dsp:nvSpPr>
        <dsp:cNvPr id="0" name=""/>
        <dsp:cNvSpPr/>
      </dsp:nvSpPr>
      <dsp:spPr>
        <a:xfrm>
          <a:off x="0" y="2124"/>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b="1" kern="1200"/>
            <a:t>Human Rights Guidelines on freedom of expression online and offline (2014)</a:t>
          </a:r>
          <a:endParaRPr lang="en-US" sz="2000" kern="1200"/>
        </a:p>
      </dsp:txBody>
      <dsp:txXfrm>
        <a:off x="0" y="2124"/>
        <a:ext cx="7886700" cy="724514"/>
      </dsp:txXfrm>
    </dsp:sp>
    <dsp:sp modelId="{829D0ECE-13C1-4BC9-84D8-C1257CB328D9}">
      <dsp:nvSpPr>
        <dsp:cNvPr id="0" name=""/>
        <dsp:cNvSpPr/>
      </dsp:nvSpPr>
      <dsp:spPr>
        <a:xfrm>
          <a:off x="0" y="726639"/>
          <a:ext cx="78867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FE52666-E81C-4A51-865F-C1050E178198}">
      <dsp:nvSpPr>
        <dsp:cNvPr id="0" name=""/>
        <dsp:cNvSpPr/>
      </dsp:nvSpPr>
      <dsp:spPr>
        <a:xfrm>
          <a:off x="0" y="726639"/>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 Set priorities, principles and commitments by EU</a:t>
          </a:r>
          <a:endParaRPr lang="en-US" sz="2000" kern="1200"/>
        </a:p>
      </dsp:txBody>
      <dsp:txXfrm>
        <a:off x="0" y="726639"/>
        <a:ext cx="7886700" cy="724514"/>
      </dsp:txXfrm>
    </dsp:sp>
    <dsp:sp modelId="{FA073C65-CE7E-4611-821F-0F372A4C4085}">
      <dsp:nvSpPr>
        <dsp:cNvPr id="0" name=""/>
        <dsp:cNvSpPr/>
      </dsp:nvSpPr>
      <dsp:spPr>
        <a:xfrm>
          <a:off x="0" y="1451154"/>
          <a:ext cx="78867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C3241D0-42A9-4D65-8A7C-98764B7DBD8A}">
      <dsp:nvSpPr>
        <dsp:cNvPr id="0" name=""/>
        <dsp:cNvSpPr/>
      </dsp:nvSpPr>
      <dsp:spPr>
        <a:xfrm>
          <a:off x="0" y="1451154"/>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 Identify tools and methods of   implementation, like political dialogues</a:t>
          </a:r>
          <a:endParaRPr lang="en-US" sz="2000" kern="1200"/>
        </a:p>
      </dsp:txBody>
      <dsp:txXfrm>
        <a:off x="0" y="1451154"/>
        <a:ext cx="7886700" cy="724514"/>
      </dsp:txXfrm>
    </dsp:sp>
    <dsp:sp modelId="{03E4CC04-113B-4D69-A54D-261C3045D268}">
      <dsp:nvSpPr>
        <dsp:cNvPr id="0" name=""/>
        <dsp:cNvSpPr/>
      </dsp:nvSpPr>
      <dsp:spPr>
        <a:xfrm>
          <a:off x="0" y="2175669"/>
          <a:ext cx="78867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B07C614-18A8-4383-A648-5FF799947BA8}">
      <dsp:nvSpPr>
        <dsp:cNvPr id="0" name=""/>
        <dsp:cNvSpPr/>
      </dsp:nvSpPr>
      <dsp:spPr>
        <a:xfrm>
          <a:off x="0" y="2175669"/>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 Links to privacy and data protection</a:t>
          </a:r>
          <a:endParaRPr lang="en-US" sz="2000" kern="1200"/>
        </a:p>
      </dsp:txBody>
      <dsp:txXfrm>
        <a:off x="0" y="2175669"/>
        <a:ext cx="7886700" cy="724514"/>
      </dsp:txXfrm>
    </dsp:sp>
    <dsp:sp modelId="{C1602779-ED91-4D2B-91AD-5FBFB56F532A}">
      <dsp:nvSpPr>
        <dsp:cNvPr id="0" name=""/>
        <dsp:cNvSpPr/>
      </dsp:nvSpPr>
      <dsp:spPr>
        <a:xfrm>
          <a:off x="0" y="2900183"/>
          <a:ext cx="78867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6C982C2-1AD6-47A8-A07C-86096CCE6357}">
      <dsp:nvSpPr>
        <dsp:cNvPr id="0" name=""/>
        <dsp:cNvSpPr/>
      </dsp:nvSpPr>
      <dsp:spPr>
        <a:xfrm>
          <a:off x="0" y="2900183"/>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 Provisions on safety of journalists</a:t>
          </a:r>
          <a:endParaRPr lang="en-US" sz="2000" kern="1200"/>
        </a:p>
      </dsp:txBody>
      <dsp:txXfrm>
        <a:off x="0" y="2900183"/>
        <a:ext cx="7886700" cy="724514"/>
      </dsp:txXfrm>
    </dsp:sp>
    <dsp:sp modelId="{B653B8CE-5127-4F0B-99EE-95A8108BC0B2}">
      <dsp:nvSpPr>
        <dsp:cNvPr id="0" name=""/>
        <dsp:cNvSpPr/>
      </dsp:nvSpPr>
      <dsp:spPr>
        <a:xfrm>
          <a:off x="0" y="3624698"/>
          <a:ext cx="78867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910F076-7EF1-40AA-A6E7-FB7DC743BD0E}">
      <dsp:nvSpPr>
        <dsp:cNvPr id="0" name=""/>
        <dsp:cNvSpPr/>
      </dsp:nvSpPr>
      <dsp:spPr>
        <a:xfrm>
          <a:off x="0" y="3624698"/>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 Promotion of HR in cyberspace and use of ICT</a:t>
          </a:r>
          <a:endParaRPr lang="en-US" sz="2000" kern="1200"/>
        </a:p>
      </dsp:txBody>
      <dsp:txXfrm>
        <a:off x="0" y="3624698"/>
        <a:ext cx="7886700" cy="7245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2374C-4AB8-46A2-AE75-55104431753B}">
      <dsp:nvSpPr>
        <dsp:cNvPr id="0" name=""/>
        <dsp:cNvSpPr/>
      </dsp:nvSpPr>
      <dsp:spPr>
        <a:xfrm>
          <a:off x="0" y="2124"/>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803BAA-B6FC-4D0C-806D-3A30BAA12897}">
      <dsp:nvSpPr>
        <dsp:cNvPr id="0" name=""/>
        <dsp:cNvSpPr/>
      </dsp:nvSpPr>
      <dsp:spPr>
        <a:xfrm>
          <a:off x="0" y="2124"/>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•European Court on Human Rights</a:t>
          </a:r>
          <a:endParaRPr lang="en-US" sz="2000" kern="1200"/>
        </a:p>
      </dsp:txBody>
      <dsp:txXfrm>
        <a:off x="0" y="2124"/>
        <a:ext cx="7886700" cy="724514"/>
      </dsp:txXfrm>
    </dsp:sp>
    <dsp:sp modelId="{AD9714EB-2CC2-4F43-96F9-46920FBBA246}">
      <dsp:nvSpPr>
        <dsp:cNvPr id="0" name=""/>
        <dsp:cNvSpPr/>
      </dsp:nvSpPr>
      <dsp:spPr>
        <a:xfrm>
          <a:off x="0" y="726639"/>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21C566-9AAC-46E1-8589-43BF98983277}">
      <dsp:nvSpPr>
        <dsp:cNvPr id="0" name=""/>
        <dsp:cNvSpPr/>
      </dsp:nvSpPr>
      <dsp:spPr>
        <a:xfrm>
          <a:off x="0" y="726639"/>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•Venice Commission, European Commission on Racism and Intolerance (ECRI)</a:t>
          </a:r>
          <a:endParaRPr lang="en-US" sz="2000" kern="1200"/>
        </a:p>
      </dsp:txBody>
      <dsp:txXfrm>
        <a:off x="0" y="726639"/>
        <a:ext cx="7886700" cy="724514"/>
      </dsp:txXfrm>
    </dsp:sp>
    <dsp:sp modelId="{F503FA75-0658-4DAB-9EDB-B6F4A48F4F2A}">
      <dsp:nvSpPr>
        <dsp:cNvPr id="0" name=""/>
        <dsp:cNvSpPr/>
      </dsp:nvSpPr>
      <dsp:spPr>
        <a:xfrm>
          <a:off x="0" y="1451154"/>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4F6FE7-B321-4571-B899-9013061B66E5}">
      <dsp:nvSpPr>
        <dsp:cNvPr id="0" name=""/>
        <dsp:cNvSpPr/>
      </dsp:nvSpPr>
      <dsp:spPr>
        <a:xfrm>
          <a:off x="0" y="1451154"/>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•European Commissioner on HR</a:t>
          </a:r>
          <a:endParaRPr lang="en-US" sz="2000" kern="1200"/>
        </a:p>
      </dsp:txBody>
      <dsp:txXfrm>
        <a:off x="0" y="1451154"/>
        <a:ext cx="7886700" cy="724514"/>
      </dsp:txXfrm>
    </dsp:sp>
    <dsp:sp modelId="{A6DE8F4C-5229-4BE5-8E2D-E549F4FFDDF4}">
      <dsp:nvSpPr>
        <dsp:cNvPr id="0" name=""/>
        <dsp:cNvSpPr/>
      </dsp:nvSpPr>
      <dsp:spPr>
        <a:xfrm>
          <a:off x="0" y="2175669"/>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3DCBA9-1012-40DC-B98A-7DA9FBC6BD32}">
      <dsp:nvSpPr>
        <dsp:cNvPr id="0" name=""/>
        <dsp:cNvSpPr/>
      </dsp:nvSpPr>
      <dsp:spPr>
        <a:xfrm>
          <a:off x="0" y="2175669"/>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•OSCE – Representative on Freedom of the Media</a:t>
          </a:r>
          <a:endParaRPr lang="en-US" sz="2000" kern="1200"/>
        </a:p>
      </dsp:txBody>
      <dsp:txXfrm>
        <a:off x="0" y="2175669"/>
        <a:ext cx="7886700" cy="724514"/>
      </dsp:txXfrm>
    </dsp:sp>
    <dsp:sp modelId="{59643C51-DBA0-45A3-993C-882559ADC934}">
      <dsp:nvSpPr>
        <dsp:cNvPr id="0" name=""/>
        <dsp:cNvSpPr/>
      </dsp:nvSpPr>
      <dsp:spPr>
        <a:xfrm>
          <a:off x="0" y="2900183"/>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D68A70-1AC3-4E82-B46A-1ABB7ECDE0D0}">
      <dsp:nvSpPr>
        <dsp:cNvPr id="0" name=""/>
        <dsp:cNvSpPr/>
      </dsp:nvSpPr>
      <dsp:spPr>
        <a:xfrm>
          <a:off x="0" y="2900183"/>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•EU: Progress reports, Hotlines for child protection</a:t>
          </a:r>
          <a:endParaRPr lang="en-US" sz="2000" kern="1200"/>
        </a:p>
      </dsp:txBody>
      <dsp:txXfrm>
        <a:off x="0" y="2900183"/>
        <a:ext cx="7886700" cy="724514"/>
      </dsp:txXfrm>
    </dsp:sp>
    <dsp:sp modelId="{BEB6D926-A511-4FD2-8716-0B731A9F8807}">
      <dsp:nvSpPr>
        <dsp:cNvPr id="0" name=""/>
        <dsp:cNvSpPr/>
      </dsp:nvSpPr>
      <dsp:spPr>
        <a:xfrm>
          <a:off x="0" y="3624698"/>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1AA03-D9AA-4099-BAFC-1233626E3D7F}">
      <dsp:nvSpPr>
        <dsp:cNvPr id="0" name=""/>
        <dsp:cNvSpPr/>
      </dsp:nvSpPr>
      <dsp:spPr>
        <a:xfrm>
          <a:off x="0" y="3624698"/>
          <a:ext cx="78867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•Civil Society Watch Dogs</a:t>
          </a:r>
          <a:endParaRPr lang="en-US" sz="2000" kern="1200"/>
        </a:p>
      </dsp:txBody>
      <dsp:txXfrm>
        <a:off x="0" y="3624698"/>
        <a:ext cx="7886700" cy="7245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F8A83-F973-4A94-A720-01F6A87F354D}">
      <dsp:nvSpPr>
        <dsp:cNvPr id="0" name=""/>
        <dsp:cNvSpPr/>
      </dsp:nvSpPr>
      <dsp:spPr>
        <a:xfrm>
          <a:off x="0" y="1808"/>
          <a:ext cx="8136978" cy="71681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solidFill>
                <a:schemeClr val="tx1"/>
              </a:solidFill>
            </a:rPr>
            <a:t>•</a:t>
          </a:r>
          <a:r>
            <a:rPr lang="tr-TR" sz="2800" kern="1200" dirty="0">
              <a:solidFill>
                <a:schemeClr val="tx1"/>
              </a:solidFill>
            </a:rPr>
            <a:t>The role of the context</a:t>
          </a:r>
          <a:endParaRPr lang="en-US" sz="2000" kern="1200" dirty="0">
            <a:solidFill>
              <a:schemeClr val="tx1"/>
            </a:solidFill>
          </a:endParaRPr>
        </a:p>
      </dsp:txBody>
      <dsp:txXfrm>
        <a:off x="34992" y="36800"/>
        <a:ext cx="8066994" cy="646831"/>
      </dsp:txXfrm>
    </dsp:sp>
    <dsp:sp modelId="{CD57E8C1-ED22-4FBE-A5A3-C35483D041DA}">
      <dsp:nvSpPr>
        <dsp:cNvPr id="0" name=""/>
        <dsp:cNvSpPr/>
      </dsp:nvSpPr>
      <dsp:spPr>
        <a:xfrm>
          <a:off x="0" y="727989"/>
          <a:ext cx="8136978" cy="71681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t>•</a:t>
          </a:r>
          <a:r>
            <a:rPr lang="tr-TR" sz="3200" kern="1200" dirty="0">
              <a:solidFill>
                <a:schemeClr val="tx1"/>
              </a:solidFill>
            </a:rPr>
            <a:t>Protection of the rights of children</a:t>
          </a:r>
          <a:endParaRPr lang="en-US" sz="2000" kern="1200" dirty="0">
            <a:solidFill>
              <a:schemeClr val="tx1"/>
            </a:solidFill>
          </a:endParaRPr>
        </a:p>
      </dsp:txBody>
      <dsp:txXfrm>
        <a:off x="34992" y="762981"/>
        <a:ext cx="8066994" cy="646831"/>
      </dsp:txXfrm>
    </dsp:sp>
    <dsp:sp modelId="{185844A3-A0AF-42DE-BCFD-9757871AF527}">
      <dsp:nvSpPr>
        <dsp:cNvPr id="0" name=""/>
        <dsp:cNvSpPr/>
      </dsp:nvSpPr>
      <dsp:spPr>
        <a:xfrm>
          <a:off x="0" y="1454170"/>
          <a:ext cx="8136978" cy="71681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t>•</a:t>
          </a:r>
          <a:r>
            <a:rPr lang="tr-TR" sz="2800" kern="1200" dirty="0">
              <a:solidFill>
                <a:schemeClr val="tx1"/>
              </a:solidFill>
            </a:rPr>
            <a:t>Information already available on the Internet</a:t>
          </a:r>
          <a:endParaRPr lang="en-US" sz="2000" kern="1200" dirty="0">
            <a:solidFill>
              <a:schemeClr val="tx1"/>
            </a:solidFill>
          </a:endParaRPr>
        </a:p>
      </dsp:txBody>
      <dsp:txXfrm>
        <a:off x="34992" y="1489162"/>
        <a:ext cx="8066994" cy="646831"/>
      </dsp:txXfrm>
    </dsp:sp>
    <dsp:sp modelId="{5BCAEC95-FBC5-43C5-AF70-4981B67628D8}">
      <dsp:nvSpPr>
        <dsp:cNvPr id="0" name=""/>
        <dsp:cNvSpPr/>
      </dsp:nvSpPr>
      <dsp:spPr>
        <a:xfrm>
          <a:off x="0" y="2180351"/>
          <a:ext cx="8136978" cy="71681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t>•</a:t>
          </a:r>
          <a:r>
            <a:rPr lang="tr-TR" sz="2800" kern="1200" dirty="0">
              <a:solidFill>
                <a:schemeClr val="tx1"/>
              </a:solidFill>
            </a:rPr>
            <a:t>Specific </a:t>
          </a:r>
          <a:r>
            <a:rPr lang="tr-TR" sz="3200" kern="1200" dirty="0">
              <a:solidFill>
                <a:schemeClr val="tx1"/>
              </a:solidFill>
            </a:rPr>
            <a:t>responsibilities</a:t>
          </a:r>
          <a:r>
            <a:rPr lang="tr-TR" sz="2800" kern="1200" dirty="0">
              <a:solidFill>
                <a:schemeClr val="tx1"/>
              </a:solidFill>
            </a:rPr>
            <a:t> of the Media – amplifying character of Internet</a:t>
          </a:r>
          <a:endParaRPr lang="en-US" sz="2000" kern="1200" dirty="0">
            <a:solidFill>
              <a:schemeClr val="tx1"/>
            </a:solidFill>
          </a:endParaRPr>
        </a:p>
      </dsp:txBody>
      <dsp:txXfrm>
        <a:off x="34992" y="2215343"/>
        <a:ext cx="8066994" cy="646831"/>
      </dsp:txXfrm>
    </dsp:sp>
    <dsp:sp modelId="{26579489-2EBF-476C-A0D6-3E8EEA46E5B5}">
      <dsp:nvSpPr>
        <dsp:cNvPr id="0" name=""/>
        <dsp:cNvSpPr/>
      </dsp:nvSpPr>
      <dsp:spPr>
        <a:xfrm>
          <a:off x="0" y="2906533"/>
          <a:ext cx="8136978" cy="71681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dirty="0"/>
            <a:t>•</a:t>
          </a:r>
          <a:r>
            <a:rPr lang="tr-TR" sz="3200" kern="1200" dirty="0">
              <a:solidFill>
                <a:schemeClr val="tx1"/>
              </a:solidFill>
            </a:rPr>
            <a:t>Responsibilities of politicians</a:t>
          </a:r>
          <a:endParaRPr lang="en-US" sz="3200" kern="1200" dirty="0">
            <a:solidFill>
              <a:schemeClr val="tx1"/>
            </a:solidFill>
          </a:endParaRPr>
        </a:p>
      </dsp:txBody>
      <dsp:txXfrm>
        <a:off x="34992" y="2941525"/>
        <a:ext cx="8066994" cy="646831"/>
      </dsp:txXfrm>
    </dsp:sp>
    <dsp:sp modelId="{F461BAE4-A006-4406-A9D6-073A695F0CE9}">
      <dsp:nvSpPr>
        <dsp:cNvPr id="0" name=""/>
        <dsp:cNvSpPr/>
      </dsp:nvSpPr>
      <dsp:spPr>
        <a:xfrm>
          <a:off x="0" y="3632714"/>
          <a:ext cx="8136978" cy="71681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t>•</a:t>
          </a:r>
          <a:r>
            <a:rPr lang="tr-TR" sz="2800" kern="1200" dirty="0">
              <a:solidFill>
                <a:schemeClr val="tx1"/>
              </a:solidFill>
            </a:rPr>
            <a:t>The margin of appreciation</a:t>
          </a:r>
          <a:endParaRPr lang="en-US" sz="2000" kern="1200" dirty="0">
            <a:solidFill>
              <a:schemeClr val="tx1"/>
            </a:solidFill>
          </a:endParaRPr>
        </a:p>
      </dsp:txBody>
      <dsp:txXfrm>
        <a:off x="34992" y="3667706"/>
        <a:ext cx="8066994" cy="6468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tr-TR" sz="1200" b="0" i="0" u="none" strike="noStrike" cap="none">
                <a:solidFill>
                  <a:schemeClr val="dk1"/>
                </a:solidFill>
                <a:latin typeface="Calibri"/>
                <a:ea typeface="Calibri"/>
                <a:cs typeface="Calibri"/>
                <a:sym typeface="Calibri"/>
              </a:rPr>
              <a:t>‹N°›</a:t>
            </a:fld>
            <a:endParaRPr lang="tr-T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89" name="Shape 189"/>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96" name="Shape 196"/>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03" name="Shape 20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24" name="Shape 224"/>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75" name="Shape 275"/>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82" name="Shape 282"/>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8" name="Shape 2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685800" indent="-263525">
              <a:spcBef>
                <a:spcPct val="30000"/>
              </a:spcBef>
              <a:defRPr sz="1200">
                <a:solidFill>
                  <a:schemeClr val="tx1"/>
                </a:solidFill>
                <a:latin typeface="Times New Roman" panose="02020603050405020304" pitchFamily="18" charset="0"/>
              </a:defRPr>
            </a:lvl2pPr>
            <a:lvl3pPr marL="1054100" indent="-209550">
              <a:spcBef>
                <a:spcPct val="30000"/>
              </a:spcBef>
              <a:defRPr sz="1200">
                <a:solidFill>
                  <a:schemeClr val="tx1"/>
                </a:solidFill>
                <a:latin typeface="Times New Roman" panose="02020603050405020304" pitchFamily="18" charset="0"/>
              </a:defRPr>
            </a:lvl3pPr>
            <a:lvl4pPr marL="1476375" indent="-209550">
              <a:spcBef>
                <a:spcPct val="30000"/>
              </a:spcBef>
              <a:defRPr sz="1200">
                <a:solidFill>
                  <a:schemeClr val="tx1"/>
                </a:solidFill>
                <a:latin typeface="Times New Roman" panose="02020603050405020304" pitchFamily="18" charset="0"/>
              </a:defRPr>
            </a:lvl4pPr>
            <a:lvl5pPr marL="1898650" indent="-209550">
              <a:spcBef>
                <a:spcPct val="30000"/>
              </a:spcBef>
              <a:defRPr sz="1200">
                <a:solidFill>
                  <a:schemeClr val="tx1"/>
                </a:solidFill>
                <a:latin typeface="Times New Roman" panose="02020603050405020304" pitchFamily="18" charset="0"/>
              </a:defRPr>
            </a:lvl5pPr>
            <a:lvl6pPr marL="2355850" indent="-209550" eaLnBrk="0" fontAlgn="base" hangingPunct="0">
              <a:spcBef>
                <a:spcPct val="30000"/>
              </a:spcBef>
              <a:spcAft>
                <a:spcPct val="0"/>
              </a:spcAft>
              <a:defRPr sz="1200">
                <a:solidFill>
                  <a:schemeClr val="tx1"/>
                </a:solidFill>
                <a:latin typeface="Times New Roman" panose="02020603050405020304" pitchFamily="18" charset="0"/>
              </a:defRPr>
            </a:lvl6pPr>
            <a:lvl7pPr marL="2813050" indent="-209550" eaLnBrk="0" fontAlgn="base" hangingPunct="0">
              <a:spcBef>
                <a:spcPct val="30000"/>
              </a:spcBef>
              <a:spcAft>
                <a:spcPct val="0"/>
              </a:spcAft>
              <a:defRPr sz="1200">
                <a:solidFill>
                  <a:schemeClr val="tx1"/>
                </a:solidFill>
                <a:latin typeface="Times New Roman" panose="02020603050405020304" pitchFamily="18" charset="0"/>
              </a:defRPr>
            </a:lvl7pPr>
            <a:lvl8pPr marL="3270250" indent="-209550" eaLnBrk="0" fontAlgn="base" hangingPunct="0">
              <a:spcBef>
                <a:spcPct val="30000"/>
              </a:spcBef>
              <a:spcAft>
                <a:spcPct val="0"/>
              </a:spcAft>
              <a:defRPr sz="1200">
                <a:solidFill>
                  <a:schemeClr val="tx1"/>
                </a:solidFill>
                <a:latin typeface="Times New Roman" panose="02020603050405020304" pitchFamily="18" charset="0"/>
              </a:defRPr>
            </a:lvl8pPr>
            <a:lvl9pPr marL="3727450" indent="-2095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286ACF3-EDFE-4DFF-9404-C06F5EA7DE80}" type="slidenum">
              <a:rPr lang="nl-NL" altLang="en-US">
                <a:solidFill>
                  <a:srgbClr val="000000"/>
                </a:solidFill>
                <a:latin typeface="Arial" panose="020B0604020202020204" pitchFamily="34" charset="0"/>
              </a:rPr>
              <a:pPr eaLnBrk="1" hangingPunct="1">
                <a:spcBef>
                  <a:spcPct val="0"/>
                </a:spcBef>
              </a:pPr>
              <a:t>29</a:t>
            </a:fld>
            <a:endParaRPr lang="nl-NL" altLang="en-US">
              <a:solidFill>
                <a:srgbClr val="000000"/>
              </a:solidFill>
              <a:latin typeface="Arial" panose="020B0604020202020204"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60241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301" name="Shape 301"/>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33</a:t>
            </a:fld>
            <a:endParaRPr lang="tr-TR"/>
          </a:p>
        </p:txBody>
      </p:sp>
    </p:spTree>
    <p:extLst>
      <p:ext uri="{BB962C8B-B14F-4D97-AF65-F5344CB8AC3E}">
        <p14:creationId xmlns:p14="http://schemas.microsoft.com/office/powerpoint/2010/main" val="40413942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308" name="Shape 30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35</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4" name="Shape 3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315" name="Shape 315"/>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37</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7" name="Shape 3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328" name="Shape 32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39</a:t>
            </a:fld>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4" name="Shape 3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40" name="Shape 14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54" name="Shape 154"/>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tr-T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89230E-39EA-454A-9A3E-B82D3A472904}"/>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7C93D65B-2CE8-4FF3-8E22-6E9495DE6B7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3A7D45E-63CB-4C9D-ADCA-FFC4690E173F}"/>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0ADE008D-26D4-451A-91A0-FE8A5A1BEA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684EA9-D658-4064-9349-F386FD7C184E}"/>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340486636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CF764D-2272-4A27-B396-2EA8CA822F8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70572CF-5814-4D6A-B8E2-D2DFC0D6F2B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78D50C2-8A1F-4E71-B9EB-423AFDF6D0AD}"/>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867847E5-ADCF-4837-93E7-6A0C21F65F8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F8D40C-B46B-49C6-A17B-EBCC6DE95CE7}"/>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4909906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6549D53-91B1-4CD5-B78F-C4140A593C07}"/>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7711E97-AAE6-4C3B-A2A8-54A379A3D16B}"/>
              </a:ext>
            </a:extLst>
          </p:cNvPr>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931D3B4-B9B6-4EF2-B60D-32D9165F5542}"/>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DBD8F18D-7CFF-4345-85B9-E056655F54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E171368-C0E0-4495-9F03-3C6BAED306DA}"/>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184531426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2A4BDA-6BB3-4EE0-A4FD-AC64BE2728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B17DE07-08BC-4B96-9FBD-C8B73A89B41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724BCF5-34C1-471D-961E-828182245231}"/>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75338A89-F8E6-412E-8333-B89F9B902C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3E31C93-E008-4B50-9AE7-185B8668DE06}"/>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71198491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E6F8E5-112A-42E8-B4BF-2B829EB4C40F}"/>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F3A72A3C-E4F4-4103-86DB-802F1618642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D0197CC-79B4-4EA7-9007-0EB9E31EDDE1}"/>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70764584-9B74-4D52-950A-4DFD705ED94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9E5025-44DD-4B55-915C-9DE115B88A0D}"/>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1829361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94560-ADFE-4179-AD75-31451104E04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58C0DEF-FD87-401A-8668-EEA579F284A7}"/>
              </a:ext>
            </a:extLst>
          </p:cNvPr>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BDDEAE5-A406-4F80-B552-6FF83BB18455}"/>
              </a:ext>
            </a:extLst>
          </p:cNvPr>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BA2E914-B2A4-4B72-8275-F8A5E52642DE}"/>
              </a:ext>
            </a:extLst>
          </p:cNvPr>
          <p:cNvSpPr>
            <a:spLocks noGrp="1"/>
          </p:cNvSpPr>
          <p:nvPr>
            <p:ph type="dt" sz="half" idx="10"/>
          </p:nvPr>
        </p:nvSpPr>
        <p:spPr/>
        <p:txBody>
          <a:bodyPr/>
          <a:lstStyle/>
          <a:p>
            <a:endParaRPr lang="fr-FR"/>
          </a:p>
        </p:txBody>
      </p:sp>
      <p:sp>
        <p:nvSpPr>
          <p:cNvPr id="6" name="Espace réservé du pied de page 5">
            <a:extLst>
              <a:ext uri="{FF2B5EF4-FFF2-40B4-BE49-F238E27FC236}">
                <a16:creationId xmlns:a16="http://schemas.microsoft.com/office/drawing/2014/main" id="{D0E1B201-31AC-4D0D-B719-AC5D2A41521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5657A09-8575-47EA-AC4D-6362E1CA6088}"/>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177750014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86F45E-BFE0-4694-ABAF-1CE1FA7C440B}"/>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CED882D-C548-41A7-AD98-E14BCA33512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26379E42-D045-4BDA-B7DC-39CA96035F0E}"/>
              </a:ext>
            </a:extLst>
          </p:cNvPr>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370E604-95AF-4C26-A84C-F8A5A304F3B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5DD1081-4985-48DC-B72C-E495AA1E8746}"/>
              </a:ext>
            </a:extLst>
          </p:cNvPr>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76538E7-3D1B-4D27-8078-8742D377FE22}"/>
              </a:ext>
            </a:extLst>
          </p:cNvPr>
          <p:cNvSpPr>
            <a:spLocks noGrp="1"/>
          </p:cNvSpPr>
          <p:nvPr>
            <p:ph type="dt" sz="half" idx="10"/>
          </p:nvPr>
        </p:nvSpPr>
        <p:spPr/>
        <p:txBody>
          <a:bodyPr/>
          <a:lstStyle/>
          <a:p>
            <a:endParaRPr lang="fr-FR"/>
          </a:p>
        </p:txBody>
      </p:sp>
      <p:sp>
        <p:nvSpPr>
          <p:cNvPr id="8" name="Espace réservé du pied de page 7">
            <a:extLst>
              <a:ext uri="{FF2B5EF4-FFF2-40B4-BE49-F238E27FC236}">
                <a16:creationId xmlns:a16="http://schemas.microsoft.com/office/drawing/2014/main" id="{E288DEC8-61A7-49C0-8535-1760EB5F230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39CDDE4-0879-4C23-8951-AA485386A1C0}"/>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313095174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B4A8A-4E3A-4521-B3BD-53DF67E74D5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027DDEC-953F-4E38-852E-63310866A0EF}"/>
              </a:ext>
            </a:extLst>
          </p:cNvPr>
          <p:cNvSpPr>
            <a:spLocks noGrp="1"/>
          </p:cNvSpPr>
          <p:nvPr>
            <p:ph type="dt" sz="half" idx="10"/>
          </p:nvPr>
        </p:nvSpPr>
        <p:spPr/>
        <p:txBody>
          <a:bodyPr/>
          <a:lstStyle/>
          <a:p>
            <a:endParaRPr lang="fr-FR"/>
          </a:p>
        </p:txBody>
      </p:sp>
      <p:sp>
        <p:nvSpPr>
          <p:cNvPr id="4" name="Espace réservé du pied de page 3">
            <a:extLst>
              <a:ext uri="{FF2B5EF4-FFF2-40B4-BE49-F238E27FC236}">
                <a16:creationId xmlns:a16="http://schemas.microsoft.com/office/drawing/2014/main" id="{173BDC2E-EF63-4B82-AFF4-C8D5BCD89F2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825BF81-CC3B-48DF-98AC-B6DD3680BD80}"/>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208321092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A5395AF-C343-4318-B314-8CDD7B9140CD}"/>
              </a:ext>
            </a:extLst>
          </p:cNvPr>
          <p:cNvSpPr>
            <a:spLocks noGrp="1"/>
          </p:cNvSpPr>
          <p:nvPr>
            <p:ph type="dt" sz="half" idx="10"/>
          </p:nvPr>
        </p:nvSpPr>
        <p:spPr/>
        <p:txBody>
          <a:bodyPr/>
          <a:lstStyle/>
          <a:p>
            <a:endParaRPr lang="fr-FR"/>
          </a:p>
        </p:txBody>
      </p:sp>
      <p:sp>
        <p:nvSpPr>
          <p:cNvPr id="3" name="Espace réservé du pied de page 2">
            <a:extLst>
              <a:ext uri="{FF2B5EF4-FFF2-40B4-BE49-F238E27FC236}">
                <a16:creationId xmlns:a16="http://schemas.microsoft.com/office/drawing/2014/main" id="{0A528150-D68A-4431-BD17-CE749B1CB3C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FCCF683-D15F-48D9-A374-14A5854F17F0}"/>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136295582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F40D78-3E91-4F20-860F-11A3AA245202}"/>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BEB43CA9-D604-4FC4-9E2F-79E57CDDAD2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01FF61E-C0A1-4866-BDAA-C377686C046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2BE332E-56B5-4A82-974B-96A12F8F276C}"/>
              </a:ext>
            </a:extLst>
          </p:cNvPr>
          <p:cNvSpPr>
            <a:spLocks noGrp="1"/>
          </p:cNvSpPr>
          <p:nvPr>
            <p:ph type="dt" sz="half" idx="10"/>
          </p:nvPr>
        </p:nvSpPr>
        <p:spPr/>
        <p:txBody>
          <a:bodyPr/>
          <a:lstStyle/>
          <a:p>
            <a:endParaRPr lang="fr-FR"/>
          </a:p>
        </p:txBody>
      </p:sp>
      <p:sp>
        <p:nvSpPr>
          <p:cNvPr id="6" name="Espace réservé du pied de page 5">
            <a:extLst>
              <a:ext uri="{FF2B5EF4-FFF2-40B4-BE49-F238E27FC236}">
                <a16:creationId xmlns:a16="http://schemas.microsoft.com/office/drawing/2014/main" id="{CF5E0689-BB3E-40D9-ABD4-B02188C039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486D45B-E1C6-4F96-A876-17CFCAC1F88F}"/>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370787630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11D691-C7BC-4EAC-81ED-44A7FE33F846}"/>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8A9D389-F031-4188-8E3B-B659AB069FF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DC348887-A2F8-429A-8CA5-9E4F5BBB395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FFBA130-728F-4CE7-B388-19E4ADCC884A}"/>
              </a:ext>
            </a:extLst>
          </p:cNvPr>
          <p:cNvSpPr>
            <a:spLocks noGrp="1"/>
          </p:cNvSpPr>
          <p:nvPr>
            <p:ph type="dt" sz="half" idx="10"/>
          </p:nvPr>
        </p:nvSpPr>
        <p:spPr/>
        <p:txBody>
          <a:bodyPr/>
          <a:lstStyle/>
          <a:p>
            <a:endParaRPr lang="fr-FR"/>
          </a:p>
        </p:txBody>
      </p:sp>
      <p:sp>
        <p:nvSpPr>
          <p:cNvPr id="6" name="Espace réservé du pied de page 5">
            <a:extLst>
              <a:ext uri="{FF2B5EF4-FFF2-40B4-BE49-F238E27FC236}">
                <a16:creationId xmlns:a16="http://schemas.microsoft.com/office/drawing/2014/main" id="{528C22A3-3459-4B55-A00D-56DA673769A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499DDFD-9AF9-4626-896F-C511D52F17DA}"/>
              </a:ext>
            </a:extLst>
          </p:cNvPr>
          <p:cNvSpPr>
            <a:spLocks noGrp="1"/>
          </p:cNvSpPr>
          <p:nvPr>
            <p:ph type="sldNum" sz="quarter" idx="12"/>
          </p:nvPr>
        </p:nvSpPr>
        <p:spPr/>
        <p:txBody>
          <a:body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164669254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80BB266-B0B8-4324-BAE3-EB30147D94C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2B091EF-976A-43BD-AFAD-3B24E71640F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EF774A-4F58-47E5-B13A-D4E030EAAC2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9E41CD06-1C55-4625-B8ED-1837977D33B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314DAF3-2C4D-4152-8ADA-166140CBB78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l" rtl="0">
              <a:spcBef>
                <a:spcPts val="0"/>
              </a:spcBef>
              <a:buSzPct val="25000"/>
              <a:buNone/>
            </a:pPr>
            <a:fld id="{00000000-1234-1234-1234-123412341234}" type="slidenum">
              <a:rPr lang="tr-TR" sz="1800" b="0" u="none" smtClean="0">
                <a:solidFill>
                  <a:schemeClr val="lt1"/>
                </a:solidFill>
                <a:latin typeface="Verdana"/>
                <a:ea typeface="Verdana"/>
                <a:cs typeface="Verdana"/>
                <a:sym typeface="Verdana"/>
              </a:rPr>
              <a:t>‹N°›</a:t>
            </a:fld>
            <a:endParaRPr lang="tr-TR" sz="1800" b="0" u="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3537663486"/>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comments" Target="../comments/comment8.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8" Type="http://schemas.openxmlformats.org/officeDocument/2006/relationships/comments" Target="../comments/comment9.xm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8" Type="http://schemas.openxmlformats.org/officeDocument/2006/relationships/comments" Target="../comments/comment10.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omments" Target="../comments/comment14.xml"/><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8" Type="http://schemas.openxmlformats.org/officeDocument/2006/relationships/comments" Target="../comments/comment15.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comments" Target="../comments/comment16.xm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omments" Target="../comments/comment2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8" Type="http://schemas.openxmlformats.org/officeDocument/2006/relationships/comments" Target="../comments/comment21.xml"/><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omments" Target="../comments/comment2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comments" Target="../comments/comment23.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echr.coe.int/Documents/FS_New_technologies_ENG.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ec.europa.eu/justice/data-protection/files/factsheets/factsheet_data_protection_en.pdf"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omments" Target="../comments/comment3.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comments" Target="../comments/comment4.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comments" Target="../comments/comment5.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ctrTitle"/>
          </p:nvPr>
        </p:nvSpPr>
        <p:spPr>
          <a:xfrm>
            <a:off x="275555" y="2406977"/>
            <a:ext cx="8664896" cy="3702419"/>
          </a:xfrm>
          <a:prstGeom prst="rect">
            <a:avLst/>
          </a:prstGeom>
          <a:noFill/>
          <a:ln>
            <a:noFill/>
          </a:ln>
        </p:spPr>
        <p:txBody>
          <a:bodyPr lIns="91425" tIns="45700" rIns="91425" bIns="45700" anchor="b" anchorCtr="0">
            <a:noAutofit/>
          </a:bodyPr>
          <a:lstStyle/>
          <a:p>
            <a:pPr marL="0" marR="0" lvl="0" indent="0" algn="ctr" rtl="0">
              <a:spcBef>
                <a:spcPts val="0"/>
              </a:spcBef>
              <a:buClr>
                <a:schemeClr val="lt1"/>
              </a:buClr>
              <a:buSzPct val="25000"/>
              <a:buFont typeface="Times New Roman"/>
              <a:buNone/>
            </a:pPr>
            <a:br>
              <a:rPr lang="tr-TR" sz="4000" b="1" i="0" u="none" strike="noStrike" cap="none" dirty="0">
                <a:solidFill>
                  <a:schemeClr val="lt1"/>
                </a:solidFill>
                <a:latin typeface="Times New Roman"/>
                <a:ea typeface="Times New Roman"/>
                <a:cs typeface="Times New Roman"/>
                <a:sym typeface="Times New Roman"/>
              </a:rPr>
            </a:br>
            <a:br>
              <a:rPr lang="tr-TR" sz="4000" b="1" i="0" u="none" strike="noStrike" cap="none" dirty="0">
                <a:solidFill>
                  <a:schemeClr val="lt1"/>
                </a:solidFill>
                <a:latin typeface="Times New Roman"/>
                <a:ea typeface="Times New Roman"/>
                <a:cs typeface="Times New Roman"/>
                <a:sym typeface="Times New Roman"/>
              </a:rPr>
            </a:br>
            <a:br>
              <a:rPr lang="tr-TR" sz="4000" b="1" i="0" u="none" strike="noStrike" cap="none" dirty="0">
                <a:solidFill>
                  <a:schemeClr val="lt1"/>
                </a:solidFill>
                <a:latin typeface="Times New Roman"/>
                <a:ea typeface="Times New Roman"/>
                <a:cs typeface="Times New Roman"/>
                <a:sym typeface="Times New Roman"/>
              </a:rPr>
            </a:br>
            <a:br>
              <a:rPr lang="tr-TR" sz="4000" b="1" i="0" u="none" strike="noStrike" cap="none" dirty="0">
                <a:solidFill>
                  <a:schemeClr val="lt1"/>
                </a:solidFill>
                <a:latin typeface="Times New Roman"/>
                <a:ea typeface="Times New Roman"/>
                <a:cs typeface="Times New Roman"/>
                <a:sym typeface="Times New Roman"/>
              </a:rPr>
            </a:br>
            <a:r>
              <a:rPr lang="tr-TR" sz="4000" b="1" i="0" u="none" strike="noStrike" cap="none" dirty="0">
                <a:latin typeface="Times New Roman"/>
                <a:ea typeface="Times New Roman"/>
                <a:cs typeface="Times New Roman"/>
                <a:sym typeface="Times New Roman"/>
              </a:rPr>
              <a:t>Module </a:t>
            </a:r>
            <a:r>
              <a:rPr lang="tr-TR" b="1" dirty="0">
                <a:latin typeface="Times New Roman"/>
                <a:ea typeface="Times New Roman"/>
                <a:cs typeface="Times New Roman"/>
                <a:sym typeface="Times New Roman"/>
              </a:rPr>
              <a:t>4</a:t>
            </a:r>
            <a:br>
              <a:rPr lang="tr-TR" sz="4000" b="1" i="0" u="none" strike="noStrike" cap="none" dirty="0">
                <a:latin typeface="Times New Roman"/>
                <a:ea typeface="Times New Roman"/>
                <a:cs typeface="Times New Roman"/>
                <a:sym typeface="Times New Roman"/>
              </a:rPr>
            </a:br>
            <a:br>
              <a:rPr lang="tr-TR" sz="4000" b="1" i="0" u="none" strike="noStrike" cap="none" dirty="0">
                <a:latin typeface="Times New Roman"/>
                <a:ea typeface="Times New Roman"/>
                <a:cs typeface="Times New Roman"/>
                <a:sym typeface="Times New Roman"/>
              </a:rPr>
            </a:br>
            <a:r>
              <a:rPr lang="tr-TR" sz="4000" b="1" i="0" u="none" strike="noStrike" cap="none" dirty="0">
                <a:latin typeface="Times New Roman"/>
                <a:ea typeface="Times New Roman"/>
                <a:cs typeface="Times New Roman"/>
                <a:sym typeface="Times New Roman"/>
              </a:rPr>
              <a:t>Freedom of expression </a:t>
            </a:r>
            <a:br>
              <a:rPr lang="tr-TR" sz="4000" b="1" i="0" u="none" strike="noStrike" cap="none" dirty="0">
                <a:latin typeface="Times New Roman"/>
                <a:ea typeface="Times New Roman"/>
                <a:cs typeface="Times New Roman"/>
                <a:sym typeface="Times New Roman"/>
              </a:rPr>
            </a:br>
            <a:r>
              <a:rPr lang="tr-TR" sz="4000" b="1" i="0" u="none" strike="noStrike" cap="none" dirty="0">
                <a:latin typeface="Times New Roman"/>
                <a:ea typeface="Times New Roman"/>
                <a:cs typeface="Times New Roman"/>
                <a:sym typeface="Times New Roman"/>
              </a:rPr>
              <a:t>and the Internet</a:t>
            </a:r>
            <a:br>
              <a:rPr lang="tr-TR" sz="4000" b="1" i="0" u="none" strike="noStrike" cap="none" dirty="0">
                <a:latin typeface="Times New Roman"/>
                <a:ea typeface="Times New Roman"/>
                <a:cs typeface="Times New Roman"/>
                <a:sym typeface="Times New Roman"/>
              </a:rPr>
            </a:br>
            <a:br>
              <a:rPr lang="tr-TR" sz="4000" b="1" i="0" u="none" strike="noStrike" cap="none" dirty="0">
                <a:latin typeface="Times New Roman"/>
                <a:ea typeface="Times New Roman"/>
                <a:cs typeface="Times New Roman"/>
                <a:sym typeface="Times New Roman"/>
              </a:rPr>
            </a:br>
            <a:br>
              <a:rPr lang="tr-TR" sz="3600" b="1" i="0" u="none" strike="noStrike" cap="none" dirty="0">
                <a:latin typeface="Times New Roman"/>
                <a:ea typeface="Times New Roman"/>
                <a:cs typeface="Times New Roman"/>
                <a:sym typeface="Times New Roman"/>
              </a:rPr>
            </a:br>
            <a:br>
              <a:rPr lang="tr-TR" sz="3600" b="1" i="0" u="none" strike="noStrike" cap="none" dirty="0">
                <a:latin typeface="Times New Roman"/>
                <a:ea typeface="Times New Roman"/>
                <a:cs typeface="Times New Roman"/>
                <a:sym typeface="Times New Roman"/>
              </a:rPr>
            </a:br>
            <a:endParaRPr lang="tr-TR" sz="3600" b="1" i="0" u="none" strike="noStrike" cap="none" dirty="0">
              <a:latin typeface="Times New Roman"/>
              <a:ea typeface="Times New Roman"/>
              <a:cs typeface="Times New Roman"/>
              <a:sym typeface="Times New Roman"/>
            </a:endParaRPr>
          </a:p>
        </p:txBody>
      </p:sp>
      <p:pic>
        <p:nvPicPr>
          <p:cNvPr id="120" name="Shape 120" descr="COE-Logo-Quadri"/>
          <p:cNvPicPr preferRelativeResize="0"/>
          <p:nvPr/>
        </p:nvPicPr>
        <p:blipFill rotWithShape="1">
          <a:blip r:embed="rId3">
            <a:alphaModFix/>
          </a:blip>
          <a:srcRect/>
          <a:stretch/>
        </p:blipFill>
        <p:spPr>
          <a:xfrm>
            <a:off x="6948264" y="87253"/>
            <a:ext cx="1489075" cy="1366837"/>
          </a:xfrm>
          <a:prstGeom prst="rect">
            <a:avLst/>
          </a:prstGeom>
          <a:noFill/>
          <a:ln>
            <a:noFill/>
          </a:ln>
        </p:spPr>
      </p:pic>
      <p:sp>
        <p:nvSpPr>
          <p:cNvPr id="121" name="Shape 121" descr="data:image/jpeg;base64,/9j/4AAQSkZJRgABAQAAAQABAAD/2wCEAAkGBwgHBgkIBwgKCgkLDRYPDQwMDRsUFRAWIB0iIiAdHx8kKDQsJCYxJx8fLT0tMTU3Ojo6Iys/RD84QzQ5OjcBCgoKDQwNGg8PGjclHyU3Nzc3Nzc3Nzc3Nzc3Nzc3Nzc3Nzc3Nzc3Nzc3Nzc3Nzc3Nzc3Nzc3Nzc3Nzc3Nzc3N//AABEIAHkAhAMBIgACEQEDEQH/xAAcAAEAAgIDAQAAAAAAAAAAAAAABQYBBwIDBAj/xABCEAABAwMCAwQHBAgDCQAAAAABAgMEAAURBhIhMUETFFFhByIycYGRoSNCgrEVFjM0UmKSwUPh8CQlNlNjcnOisv/EABoBAQADAQEBAAAAAAAAAAAAAAACAwQBBgX/xAAyEQABAwIDBQYFBQEAAAAAAAABAAIDBBESITEFQVFhcRMiMpHB8IGhsdHhFSMzQ1IG/9oADAMBAAIRAxEAPwDeNKUoiUpSiJSlKIlKweVYzRFypWM1gGiLlSgpREpSlESlKURKUpREpSlESlKwTREJquak1nadPq7F91T8s+zGZ4r+PQfGoTU+qp9xun6u6SAXL4iTL+6yOoB8up6chx5RlngRrXLVF05HTdr2P3m5Sclpg9cef18zyqh0hJs1bTFDSsElVe50aNT14D5r1OXXXN8bL0ZmNYoPMPSSArH4hn6CoiTEh7ibx6QJDyjzTF3rT9CR9KlG4bFzkkumbqiYlWFqQ52UJpXUb+RweBCdx8q9kxN2s5jpTHtUEPqDbbMK2qkK3HkkuqWhOfeK52V9VV+pVX9LGxjpc+f5VYTE04FfYa1uja+hU24B+QqVgxtSM4OnNYxbrt49g+sFRHhhWT9RU1Odu7U4wGrg1KcT2fbKNl7VtrecJCtrgPHHHGcDicCui42F4DfdNORJQGMyrK4WnUnx7JXP4KUfI07C2ifqVePGWvHAtH5XGHr+Vbn0xNYWp23uHgJCElTZP1+hNXiHMjzY6JER9t5lYylbagQa1+0uSYLyYjw1HaEerJgykFMuP5FJG4Kx0Iz4DrUXHTI08hV+0XIVLtGczLe6SVNeOR04deY8xQOczxZj5q2J9NWnA0dnLwPhPQ7vp0W2xWai9PXuHfraibBXlCuCkH2m1dUkeNSYq8EEXCyPY5ji1wsQs0pSuqKUpSiJSlKIlU30iagftsVm2WoKVdLgezaCOaEngT5HoPn0q4KOM55DrWqbfckS7vftZycOMwR3eAlXLdyH5g/jNVSusMI3rbRtjZiqJR3WC/U7gvVBtgtrX6tWl9LbuwO3m5fwJx7IPTr/AKzUvZbO3eoLbSWlRNNJ4sRQSldwH/MdPPYeYR94YKuB215LZZy+qPYJB7QuIFwvalHi5uJ7NlXkohRPkgj71XqbJYgQ3ZUpxLTDKCtazySAKkxoaF88OkmeZ5c3u+XJZSGYccABtlhpPIYSlCR9AKpGptd6YcS2x3iRLLMhp8KhoBTubWFD1lYBBIwcdK19rLV8zUslTe5bNuSr7KNnng8FL8VfQdPE9OiIMO5ahZj3ABbe1SkNFW3tVgZCM+dZ31PewsXp6fYIbAZ6okWF7DVWprXVlNyTLUL+yVFBfShbWH9hJTuA48M49UjIABzV701qe0XhltmFcu8SUoG5Lydjqsc1bcD6DFaRkth96Sq4sotjrbZLbLUUoC1A+xjPD31FIWpC0rQopWkhSVJOCkjkQehqAqnA5rY//noJWXicQeeY8/svoq9WJi4uImMOrh3Nn9hNZA3p/lUOS0Hqk/DBwRUnRNZnyZ8WO3GvsNIVcILf7Kczxw6jyOD5ggjjjKs+jfW67mpNovC8zAn7B8/4wAyQf5gB8QD1HGz6pt770Zu52xsKuluJdjjOO2T99knwWBjyO09K1gte24XkqyjfE8xSixHu4VDEpnSt2i6js2f1fuhCZLA/wV9RjxHEj3EeFbXacS62lxtQUhQBSociDyNa5biwpcl62MLBs+o4veoSujbuM8B06H5CpP0V3J1+yPWuXwk2x0sKHgnjj5YI+FVs7rsPFau0NZS9q7+Rhwu5jcfTyV2pTNKvWJKUpREpSlEUNrCYqDpi6SWztcRGWEHwURgfU1Q7LBT+hNI2nA2zZKprw8QniM/DHyq1elBSk6IuO3/pg+7tE1FWYJF40glONotatv8ATVDs5Ph6rTUZbNt/p4B+FvurBpAduxPua/bnzXVg5z9mg9m2B5bUA/iNVP0z3dbUOFaWlEduovPAdUpxtB/Ec/hq0+jz/gaxEn1jCbKs89xGT9c1rj0xFZ1W0Dnb3NG3+pddnJbGbLVsaJslaxrtNfIKigZOBjxrBc2EHcUkHIxzFebB732+TjGwJ8s4/Pj7q2z6N9JWW72JFwuMZT74fWjBcUEkDGOANYxCS4Berm2sI4nSEZA2GV78DqOa1eucqU6tT763VpO3ctRUcYB5n3mspBVyFbd05pCwzbhqePIt6Chi4hprClAtp7Fo4BB4cSa19ru2xrJqSXAtyVIZbDewKUVHKkg8z5mpSQYc1n2dtgTXYdQCdPyoeNJeivtSYzmx1lYW2sHkoHI+tfSdmnoulohz2+CZDKXMeGRnFfMMNHZNdjkkD1hnwP8AnmvoP0aHOiLZk9HMe7tFYq2nu1xavn7ccJ6eGotZxyKrt3QbdCllAINkvIeZ/wDC7hzA8tyyPcmu+z/7u9K9yjo4MXCL2yQBzVwOf/r501X+8awT9zuMBX4t7oP0Ca6FlQ9KWnzx3KtoC/6HKsk8QPML4Wzf5p2biwnyz9FskVmsCs1esyUpSiJSlKIoLW8Yy9J3VpKdyu7KWlI5kp9b+1UyyzE/o/RdzB9Rla4Lp8M+qn8q2a4kLQpKhlKhgjxrU1ntymzqHRjmUvIc71AJONxGMYPmNv1qiQWeCtRYZtnyRt8TSHD19FNMy7tbbY1CtKyXodyeiORgwFjs/WWhRUSAgBCmySTjGQMnAMB6QWP0za7Rd0XGFIcaX3GdKiZLLbhwQrmfVBz8xUu44xeGI8+QUojXQNRZvaJ3IjzGlZaUpB4FKuKDnGfsx7u6LIL8+ZY7xAcc78lS5zz2yMhlhDfquNtgqwgEJTkq3ZPlgWOGNtlVR1PZyNmYqafRhfwshS4KYYbx3nvHqhP8XLPLjXktOsbxYbeu2W16MGA4tQe7HKiT1GTjHDPKuGp7NdLBtiOSXn7U7hUV5LhLTqTxHDkFY6fEcKr9YZHlpsBZe2oaSOpixSuD2m1rC1uvPkpu0a11BAnT5DE0KVIkdo8HGkFLitiU5OACOAHLFelmHc9e3yTK7WEielCV9iSWw4ANvq8+Q5++q30rk2pbaw42pSFJOUqSrBB99RMric9FeNlRRRns7B/H43zCnbnoi8WWGy/cVRUPuuBhmMh3ct5SjwA4Y8P9Gr81Mm22IiJDVcIzNnLcJ/sOxcStZQFla0LTnbhSCMLBJURjhxjNJ2aRbHGNR6jblSJizsgRFnc6o44q9Y+1t3FKM5PvwB7pK7cqWu4WVbd0lrKWIImMBa25RJKUB0kKAa9Za0qBKRyI5VtiZbvW1Xj9oVBcRDixBu8ZC+Q9NVm9Ldl266+ulblzurUFpaRjcGglKjjw3pcr0W8d+9LckoH2VuhBsHwPAY/9j8q4M90i3FvC1LtWlop3Oq4l18jiT4qyM+/316/RVCeXAnX2YP8AaLm+V8f4QT9Mk/SuO7zwPeSy7PyjnqToQGD19VehWawKzV6zpSlKIlKUoiVRfSNZ5KFxtS2cYn27isAe22OPLrjj8CavVcVAHmM1F7cQsr6ad0EgeM+XEbwtZ97hOx3b5Gj95sV0SWrtCxksrPNWPjz889RjvkN4ERi4vtSI7zjQjXB1RDVwZTkoYkKxlKwVZ8FkDPMprrvNin6PuLt406x29rez3y34yAnrgeHu5e7lwtamZUR9/ShZnQHxmZYZeDtzz2g9PmD51Ux5Bwu1Uamk7D9+n70R82ngffRSqpNwuVwvAn93Tb2UqHcJiU7A0gEBTgIyNxBUFpKht4EZFQL+h7NLsbl6eROsLaWu2W2pQkJCNoVuA9rHHGOByDw5V7osyM4y7b4U8Rm3EFt2y31KigJPNKXPaSD4EqGOSRUxeJdyuVolWydp2YGpLJaVIgPMPtgEdApSVH+mrCGvGajTVj4zigfboVSf1IsTTCZMnUb6WDKTFUO4KbWlwjOFBXFPDjkjGOPKpizwLBbbnMgWeLvvESO+Q/PWlTjbyOCNiPZ9YevkYITjI4nHcqztOMBh+yX6WwX1vKisIbioKlIDeBh1OE43ZGeO413LZfiRkma3b7Wn7Ja5N1fTKklbadqVhtOEb9oA3BR9xrgjY3MBXz7RqZW2lkNuqi32UXJpm66hZlsCa22lJjSFIXcOGWlNtIWSl0EJJBBTjCsgpwJKS/Oamj7NLmpZbfYxo6V7025g81KVyLh5qV1IA4hIz1wXHZby3tPNPPvlGx6/3PA2I69mMAJH8qQB4jrUaJyi87ZdFdpOuMn99u6z064V0HPj8smovkAWSCGWtdghybvcdAEmxBc5cXRVkcUuOyvtrpLH31548euPzx4GtqQ4zUOK1GjoCGWUBCEjoAMCojSGmYmmrb2DP2khzCn3yOLiv7AdBU9XY2EZnVbKmWPC2CDwN05nefe5KUpVqyJSlKIlKUoiUpSiLBSDVNv+gIkuV+kLLIXa7iDkLZ4IUfMDl8PiDVzoai5ocLFXQVEsDsUZt73rV097U0JHY6m06xfIyeAkMIy4B45SMj5Coxq76QQopC7/AGdwc22neX5mtx4866nYrD37Zltz/vQDVRicND5q18lHObzQC/Fpt91qZy9aW2/aal1K8P4O0Iz9K4w7lanHArTmkplzkE+q/LKlp955j8q2um2wUHKIcZJ8Q0kf2r0JSE8AAB4CnZP4qLRs6M3bBc83X+gC10nTGp9TbTqaemDC59xiAD4cMj5lVXayWa32WGI1tjJZb5nHEqPiTzJqQrNWNjDTfeuz1kkzcGjRuGQ99UpSlTWVKUpREpSlESlKURKUpREpSlESlKURKUpREpSlESlKURKUpREpSlEX/9k="/>
          <p:cNvSpPr/>
          <p:nvPr/>
        </p:nvSpPr>
        <p:spPr>
          <a:xfrm>
            <a:off x="155575" y="-547687"/>
            <a:ext cx="1257299" cy="1152525"/>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lt1"/>
              </a:solidFill>
              <a:latin typeface="Verdana"/>
              <a:ea typeface="Verdana"/>
              <a:cs typeface="Verdana"/>
              <a:sym typeface="Verdana"/>
            </a:endParaRPr>
          </a:p>
        </p:txBody>
      </p:sp>
      <p:sp>
        <p:nvSpPr>
          <p:cNvPr id="122" name="Shape 122" descr="data:image/jpeg;base64,/9j/4AAQSkZJRgABAQAAAQABAAD/2wCEAAkGBwgHBgkIBwgKCgkLDRYPDQwMDRsUFRAWIB0iIiAdHx8kKDQsJCYxJx8fLT0tMTU3Ojo6Iys/RD84QzQ5OjcBCgoKDQwNGg8PGjclHyU3Nzc3Nzc3Nzc3Nzc3Nzc3Nzc3Nzc3Nzc3Nzc3Nzc3Nzc3Nzc3Nzc3Nzc3Nzc3Nzc3N//AABEIAHkAhAMBIgACEQEDEQH/xAAcAAEAAgIDAQAAAAAAAAAAAAAABQYBBwIDBAj/xABCEAABAwMCAwQHBAgDCQAAAAABAgMEAAURBhIhMUETFFFhByIycYGRoSNCgrEVFjM0UmKSwUPh8CQlNlNjcnOisv/EABoBAQADAQEBAAAAAAAAAAAAAAACAwQBBgX/xAAyEQABAwIDBQYFBQEAAAAAAAABAAIDBBESITEFQVFhcRMiMpHB8IGhsdHhFSMzQ1IG/9oADAMBAAIRAxEAPwDeNKUoiUpSiJSlKIlKweVYzRFypWM1gGiLlSgpREpSlESlKURKUpREpSlESlKwTREJquak1nadPq7F91T8s+zGZ4r+PQfGoTU+qp9xun6u6SAXL4iTL+6yOoB8up6chx5RlngRrXLVF05HTdr2P3m5Sclpg9cef18zyqh0hJs1bTFDSsElVe50aNT14D5r1OXXXN8bL0ZmNYoPMPSSArH4hn6CoiTEh7ibx6QJDyjzTF3rT9CR9KlG4bFzkkumbqiYlWFqQ52UJpXUb+RweBCdx8q9kxN2s5jpTHtUEPqDbbMK2qkK3HkkuqWhOfeK52V9VV+pVX9LGxjpc+f5VYTE04FfYa1uja+hU24B+QqVgxtSM4OnNYxbrt49g+sFRHhhWT9RU1Odu7U4wGrg1KcT2fbKNl7VtrecJCtrgPHHHGcDicCui42F4DfdNORJQGMyrK4WnUnx7JXP4KUfI07C2ifqVePGWvHAtH5XGHr+Vbn0xNYWp23uHgJCElTZP1+hNXiHMjzY6JER9t5lYylbagQa1+0uSYLyYjw1HaEerJgykFMuP5FJG4Kx0Iz4DrUXHTI08hV+0XIVLtGczLe6SVNeOR04deY8xQOczxZj5q2J9NWnA0dnLwPhPQ7vp0W2xWai9PXuHfraibBXlCuCkH2m1dUkeNSYq8EEXCyPY5ji1wsQs0pSuqKUpSiJSlKIlU30iagftsVm2WoKVdLgezaCOaEngT5HoPn0q4KOM55DrWqbfckS7vftZycOMwR3eAlXLdyH5g/jNVSusMI3rbRtjZiqJR3WC/U7gvVBtgtrX6tWl9LbuwO3m5fwJx7IPTr/AKzUvZbO3eoLbSWlRNNJ4sRQSldwH/MdPPYeYR94YKuB215LZZy+qPYJB7QuIFwvalHi5uJ7NlXkohRPkgj71XqbJYgQ3ZUpxLTDKCtazySAKkxoaF88OkmeZ5c3u+XJZSGYccABtlhpPIYSlCR9AKpGptd6YcS2x3iRLLMhp8KhoBTubWFD1lYBBIwcdK19rLV8zUslTe5bNuSr7KNnng8FL8VfQdPE9OiIMO5ahZj3ABbe1SkNFW3tVgZCM+dZ31PewsXp6fYIbAZ6okWF7DVWprXVlNyTLUL+yVFBfShbWH9hJTuA48M49UjIABzV701qe0XhltmFcu8SUoG5Lydjqsc1bcD6DFaRkth96Sq4sotjrbZLbLUUoC1A+xjPD31FIWpC0rQopWkhSVJOCkjkQehqAqnA5rY//noJWXicQeeY8/svoq9WJi4uImMOrh3Nn9hNZA3p/lUOS0Hqk/DBwRUnRNZnyZ8WO3GvsNIVcILf7Kczxw6jyOD5ggjjjKs+jfW67mpNovC8zAn7B8/4wAyQf5gB8QD1HGz6pt770Zu52xsKuluJdjjOO2T99knwWBjyO09K1gte24XkqyjfE8xSixHu4VDEpnSt2i6js2f1fuhCZLA/wV9RjxHEj3EeFbXacS62lxtQUhQBSociDyNa5biwpcl62MLBs+o4veoSujbuM8B06H5CpP0V3J1+yPWuXwk2x0sKHgnjj5YI+FVs7rsPFau0NZS9q7+Rhwu5jcfTyV2pTNKvWJKUpREpSlEUNrCYqDpi6SWztcRGWEHwURgfU1Q7LBT+hNI2nA2zZKprw8QniM/DHyq1elBSk6IuO3/pg+7tE1FWYJF40glONotatv8ATVDs5Ph6rTUZbNt/p4B+FvurBpAduxPua/bnzXVg5z9mg9m2B5bUA/iNVP0z3dbUOFaWlEduovPAdUpxtB/Ec/hq0+jz/gaxEn1jCbKs89xGT9c1rj0xFZ1W0Dnb3NG3+pddnJbGbLVsaJslaxrtNfIKigZOBjxrBc2EHcUkHIxzFebB732+TjGwJ8s4/Pj7q2z6N9JWW72JFwuMZT74fWjBcUEkDGOANYxCS4Berm2sI4nSEZA2GV78DqOa1eucqU6tT763VpO3ctRUcYB5n3mspBVyFbd05pCwzbhqePIt6Chi4hprClAtp7Fo4BB4cSa19ru2xrJqSXAtyVIZbDewKUVHKkg8z5mpSQYc1n2dtgTXYdQCdPyoeNJeivtSYzmx1lYW2sHkoHI+tfSdmnoulohz2+CZDKXMeGRnFfMMNHZNdjkkD1hnwP8AnmvoP0aHOiLZk9HMe7tFYq2nu1xavn7ccJ6eGotZxyKrt3QbdCllAINkvIeZ/wDC7hzA8tyyPcmu+z/7u9K9yjo4MXCL2yQBzVwOf/r501X+8awT9zuMBX4t7oP0Ca6FlQ9KWnzx3KtoC/6HKsk8QPML4Wzf5p2biwnyz9FskVmsCs1esyUpSiJSlKIoLW8Yy9J3VpKdyu7KWlI5kp9b+1UyyzE/o/RdzB9Rla4Lp8M+qn8q2a4kLQpKhlKhgjxrU1ntymzqHRjmUvIc71AJONxGMYPmNv1qiQWeCtRYZtnyRt8TSHD19FNMy7tbbY1CtKyXodyeiORgwFjs/WWhRUSAgBCmySTjGQMnAMB6QWP0za7Rd0XGFIcaX3GdKiZLLbhwQrmfVBz8xUu44xeGI8+QUojXQNRZvaJ3IjzGlZaUpB4FKuKDnGfsx7u6LIL8+ZY7xAcc78lS5zz2yMhlhDfquNtgqwgEJTkq3ZPlgWOGNtlVR1PZyNmYqafRhfwshS4KYYbx3nvHqhP8XLPLjXktOsbxYbeu2W16MGA4tQe7HKiT1GTjHDPKuGp7NdLBtiOSXn7U7hUV5LhLTqTxHDkFY6fEcKr9YZHlpsBZe2oaSOpixSuD2m1rC1uvPkpu0a11BAnT5DE0KVIkdo8HGkFLitiU5OACOAHLFelmHc9e3yTK7WEielCV9iSWw4ANvq8+Q5++q30rk2pbaw42pSFJOUqSrBB99RMric9FeNlRRRns7B/H43zCnbnoi8WWGy/cVRUPuuBhmMh3ct5SjwA4Y8P9Gr81Mm22IiJDVcIzNnLcJ/sOxcStZQFla0LTnbhSCMLBJURjhxjNJ2aRbHGNR6jblSJizsgRFnc6o44q9Y+1t3FKM5PvwB7pK7cqWu4WVbd0lrKWIImMBa25RJKUB0kKAa9Za0qBKRyI5VtiZbvW1Xj9oVBcRDixBu8ZC+Q9NVm9Ldl266+ulblzurUFpaRjcGglKjjw3pcr0W8d+9LckoH2VuhBsHwPAY/9j8q4M90i3FvC1LtWlop3Oq4l18jiT4qyM+/316/RVCeXAnX2YP8AaLm+V8f4QT9Mk/SuO7zwPeSy7PyjnqToQGD19VehWawKzV6zpSlKIlKUoiVRfSNZ5KFxtS2cYn27isAe22OPLrjj8CavVcVAHmM1F7cQsr6ad0EgeM+XEbwtZ97hOx3b5Gj95sV0SWrtCxksrPNWPjz889RjvkN4ERi4vtSI7zjQjXB1RDVwZTkoYkKxlKwVZ8FkDPMprrvNin6PuLt406x29rez3y34yAnrgeHu5e7lwtamZUR9/ShZnQHxmZYZeDtzz2g9PmD51Ux5Bwu1Uamk7D9+n70R82ngffRSqpNwuVwvAn93Tb2UqHcJiU7A0gEBTgIyNxBUFpKht4EZFQL+h7NLsbl6eROsLaWu2W2pQkJCNoVuA9rHHGOByDw5V7osyM4y7b4U8Rm3EFt2y31KigJPNKXPaSD4EqGOSRUxeJdyuVolWydp2YGpLJaVIgPMPtgEdApSVH+mrCGvGajTVj4zigfboVSf1IsTTCZMnUb6WDKTFUO4KbWlwjOFBXFPDjkjGOPKpizwLBbbnMgWeLvvESO+Q/PWlTjbyOCNiPZ9YevkYITjI4nHcqztOMBh+yX6WwX1vKisIbioKlIDeBh1OE43ZGeO413LZfiRkma3b7Wn7Ja5N1fTKklbadqVhtOEb9oA3BR9xrgjY3MBXz7RqZW2lkNuqi32UXJpm66hZlsCa22lJjSFIXcOGWlNtIWSl0EJJBBTjCsgpwJKS/Oamj7NLmpZbfYxo6V7025g81KVyLh5qV1IA4hIz1wXHZby3tPNPPvlGx6/3PA2I69mMAJH8qQB4jrUaJyi87ZdFdpOuMn99u6z064V0HPj8smovkAWSCGWtdghybvcdAEmxBc5cXRVkcUuOyvtrpLH31548euPzx4GtqQ4zUOK1GjoCGWUBCEjoAMCojSGmYmmrb2DP2khzCn3yOLiv7AdBU9XY2EZnVbKmWPC2CDwN05nefe5KUpVqyJSlKIlKUoiUpSiLBSDVNv+gIkuV+kLLIXa7iDkLZ4IUfMDl8PiDVzoai5ocLFXQVEsDsUZt73rV097U0JHY6m06xfIyeAkMIy4B45SMj5Coxq76QQopC7/AGdwc22neX5mtx4866nYrD37Zltz/vQDVRicND5q18lHObzQC/Fpt91qZy9aW2/aal1K8P4O0Iz9K4w7lanHArTmkplzkE+q/LKlp955j8q2um2wUHKIcZJ8Q0kf2r0JSE8AAB4CnZP4qLRs6M3bBc83X+gC10nTGp9TbTqaemDC59xiAD4cMj5lVXayWa32WGI1tjJZb5nHEqPiTzJqQrNWNjDTfeuz1kkzcGjRuGQ99UpSlTWVKUpREpSlESlKURKUpREpSlESlKURKUpREpSlESlKURKUpREpSlEX/9k="/>
          <p:cNvSpPr/>
          <p:nvPr/>
        </p:nvSpPr>
        <p:spPr>
          <a:xfrm>
            <a:off x="307975" y="86222"/>
            <a:ext cx="1257299" cy="1152525"/>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lt1"/>
              </a:solidFill>
              <a:latin typeface="Verdana"/>
              <a:ea typeface="Verdana"/>
              <a:cs typeface="Verdana"/>
              <a:sym typeface="Verdana"/>
            </a:endParaRPr>
          </a:p>
        </p:txBody>
      </p:sp>
      <p:sp>
        <p:nvSpPr>
          <p:cNvPr id="123" name="Shape 123" descr="data:image/jpeg;base64,/9j/4AAQSkZJRgABAQAAAQABAAD/2wCEAAkGBwgHBgkIBwgKCgkLDRYPDQwMDRsUFRAWIB0iIiAdHx8kKDQsJCYxJx8fLT0tMTU3Ojo6Iys/RD84QzQ5OjcBCgoKDQwNGg8PGjclHyU3Nzc3Nzc3Nzc3Nzc3Nzc3Nzc3Nzc3Nzc3Nzc3Nzc3Nzc3Nzc3Nzc3Nzc3Nzc3Nzc3N//AABEIAHkAeQMBEQACEQEDEQH/xAAcAAABBQEBAQAAAAAAAAAAAAAAAwQFBgcBAgj/xABFEAABAwMCAgYHBAYIBwEAAAABAgMEAAURBiESMQcTQVFhcRQiMlKBkaGxwdHwFRYzQnKCIyQ3VZKTorI2VGJ0wuLxF//EABsBAAEFAQEAAAAAAAAAAAAAAAACAwQFBgEH/8QAPREAAQMCAwQIBAQDCQEAAAAAAQACAwQRBSExEhNBUQYycYGRobHRIiNh8BQzweEVQmIWJDRSU4KSstJy/9oADAMBAAIRAxEAPwDcaEIoQihCKEIJxQhcyKEJF2XGZOHZDSP4lgVwuA1KW2KR3VaT3Jub1agcG4xAe7rk/jSd4zmE9+Cqf9M+BThmbFf/AGMlpz+FYNdDmnQpp0Mjes0juS2RnGaUm0ZFCF2hCKEIoQihCKEIoQihCKELw46ltBW4QlKRlSlHAA7zQcs11oLiANVRb90kRI73otkjm4SCcBaT6mfDG6vhUOWsaMmC5Wkoujksjd5Uu2G+f7KJXA1vqBvr7jPFqiEZ4VLLWB4gb/M01sVEubjYKU6rwTDsmt2yOOvmcvBNTpTTTJzdNTOynAd+pG3/AJfbXRRt/mddVs3TiJmUTWgdt/Sy9/obQfs+lTSfe3/ClfhIvqoX9vX7Wo8CvH6q6bePFbNSOxHc7dcnb7j9aSaRv8rrKbF05iflKGkeHrdO0W3W1iSH7XchdIg34A51mR4BX3Gjd1EWbTcKybW4JiDfmN2CeI9x+qk7F0kxnXzDv0ZVvkg4Kzngz4g7ppcdYCbPFiotZ0cka3eUrttvn3c1e2nkPNpcaUlaFDKVJOQRU0G+izbmlp2XCxSg5ULiKEIoQihCKEIoQmV0uMa1Q3Zk54NMNjKlH7B3mkveGC5T1PTyVEgiiFyVmL0u9dIUxxtgmFZGVf0iidsf9R/eV4chVcXSVLrDJq14jo8Ci25PilP33D68VK2r0W2LVA0bAEuYNnZ7wyPPPd+d6lxxMj6ozWExLpHV4lIWQ5/9R79qb3JVsZmJY1Fd5N0uZ3Fut6S4v5D2R4nhp7Zvqq5uGOkO1UvJPLgh+e7bGA61pW22plSsIevc9CCrA7k8SjXbBTY6Knj6rAnK7ve27Si6LRpFEBwgIWXHeFZJwAFcG+T4UWT26ZyC8NSZlxgomPaStt1iOezIs01Ktu3AUEHPlRYJqSjp5OswJG3qtTs0sWG6SrPdOf6PuCS2o+WdlDxBVXNnkoLsMMR2qZ5b9OCcXVUedi361gdQ+fVansjHx/O3hTUkbZMnqfh3SGrw2QNmy82n2US09eujyWjiUZ1jeV6qk7pOe73VfQ1DvJTO5tW9tR49FtM+GUffePMLTrTdI13gtTILocZcHPtB7QR31YMe17doLI1NNLTSmKQWIT6lphFCEUIRQhJvLS02VuKCUJBUpR5ACgm2qAC4gAZrKJj0npB1EWkOKZskI5U5yGPe/iPZ3Cqwl1S+38oW0ZusCo9t+crvvwHFSzi2roy5FiOIt2mYCT1z+eELA7Sfr9anhotst0XmlRUT4vO4l3wcTzSlrjTtTRgxaOusmmQdnUAokzx2kE7oQfe5nsxTis4oWQsDWCwVus1ktlij+j2qEzGbJyooTus96jzJ8TQnE31ja/01pm5wEBHXPxlttqVgYURtv2b4oQoG9CbIftEtsWxTtpfS6GFzgnr+JpSFjOPVKSrI55x2UIU5pxU1DCUyrfBj9b1j7ioLg6tK1Kzwn3lEHJVtk0ITu8Wa23yL6NdYbMlvORxp3Se9J5g+VCLqo3KHcNLRS3NS9fdM59cOZXKgJ7webiB/iA76E3LEyVuw8XCSacZtLCEOLTc9LT0/0bo9ZKAfz+TTZAtY6KqhnnwmcOBOxwPEffmohhUjo91C2pDhkWOdghY5FPf/ABDPxFQM6aT+kr068OPUW0PzW/fgfJatGeQ+0h1pQW2tIUlSeRBqyBBFwsW5rmOLXCxCWrq4ihC4TgUIVC6VL04xCYs0PJkTjhYTz4MgY+J+w1CrJCAGDUrS9HKNr5TUydVnr+ybG2m2woWk7arEqSA5NeSO/nnw2+QHfT0Ue7YGhZLpFiUmJVm5YdfJv3mUrEtzGqLj+jWNtMWd0JcSOU+SncgntQk4z3q8qfS4YmwsDGaBX8ANpASBjkABjFCdWfay6Rmre85AsiEyJaDwuPq3baPcPeP0FRp6lsWQ1VzhmCzV3xn4Wc+fZ7rNZdzvF8lpTLmyZbziuFDfHhOTyASMAfKq91RLIbXWyiwWgpGFxaDbUuz/AG8EreNMLsw4Jb0AvgZXHQsFafMY++uSRvZqc0ujq6aqHy4zs89nJMoVwnW9wLgTZEZae1pwpHy5H4iuMnkZoUufCKKpHxxi/MZHyWg6U6TXUuoi6lSkoUQEzW0hPD/GkbY8R8qnw1Yf8LtVkMT6Py0oMsJ2m+Y9wtRSpDqQU4UhQyCNwQamLOqhXC3saUuRjuJH6rXh3q1s9kGSrcKT7qFEfBWO+hIljbKwscMkmm3elR52kbmoKcSC5AeV2Y5Y/DzFMSRiRpaUxgGISYZW7px0828kr0WXd3q5VgnZEiCTwA+7nBHwP20zRvOcZ1C2HSKkbtNrIuq/Xt4eKv4OamrMrtCFw8qELLLWpN96Rrjc5ABiWwKUnPIcGwPzBNV0fzagu4Ba+tf/AA/BGR6F4z78z7JZc6UxZLlfIyR+lbrIEKBxdilHGfIYJ/kqe3PNec4Y3eF9S7V2nYr5YbUxY7PEtsXPVx2wjJ5rPao+JOT8aUrdVHpS1S7bIiLVb3OCVKSS44k4LTXLbuJO2ezBqPUzbpuWqt8Gw78dP8XUbr7d6yAAIASkAAcgKpiSTcr0tjGtaA0WCf2K4/om8RJ/VhwMOBRR3jtpcTth4cmK6n/EUz4b2uFNaletTt2XebbcevW66HfRHWFZB7QSdsbU9K5jnbxpVXh7KpsApZo7AC20CLd3G6grvcXbrPcmPobQteMpaThPwpiR5e65VrR07aaERtJIHNNAeykqQQFo/RTqZxmQmwTXMsrBMJSj7BHNvyxkjyNWlJPtjYdqsB0hwttM/wDERD4Xa/Q/v6rSL1bY15tUq3TE8TElstrGO8cx4jn8KmrNLP0SJTtgh3CUrN2sMowpiuRXwEYUfMcJ/mNJcOKqcUaWBtQ3Vp8klfnG7Lry131ghMS4pSXD2YOAo/LBqBN8qcP5r0TC3jEcHfCMy0XHqPZaknlVisgF6oXU3uL3o9vkvZx1bSlfIVxxsCU7Czbla3mQsr0gDH0Tfbgf2st0N8Wez8qNQKMfA53NW3TmfYYIhoG+uXoAp2PESvUekbWT6kKE9cFDsUvZA+rhNTxos5SR7uBrfor8rGK6pC+dtV3BV11LcZilEhT5Q2O5CPVSPpn4mqerftSn6L0jo7TCChaTq7P28rKFL6esU2kFS0gEgdmaY2DbaOiszUM3jo25kWyH1XhySpPKI+ry4fxpQjH+YJmSsezSJx8PdMnZz3pzP9VkAcCvUyPW5b86fbE3dn4gqqXEJhWR/Jdazsss9M9eCdolrVjihSE+J4fxpkxAfzBWcdbI42MLh/x/9JRchKEgupUgEhIKsczSRGTonnVTYwDICATbO2p705Ykuw32pUdRS9HWl1sg8lJOR9lETix4cuYhTippXxcx58PNfSlvkJlwmJLfsPNpcT5EZq+Xk6pcqLwat1JbeEdXcrY3LQOzrElSCfoiuHRMVTN5C5vMFVvVQ9L6O7TIIyuNJLOe5JCsfYkVBrB8sFX/AEBnJuz+n0P7rVLM+ZVqhvnm4ylR88VMYbtBVdUx7ud7ORKeUtMKM1N/w7cv+1c/2mm5fyz2KXh/+Lj/APoeqzezf2YL8Zm/zqLSfld6V09/MPY1WqF/aKgbcIsTfB/mnOPpU4Kvj6oVvc/Zqx3GhLXzG4oJU4pR2ClEk+dUcwJld2r1PDnBtDGTpsj0UbHSW5JfVkKcwF7dhzj7qefYt2RwUKnYWT792rrA/wC7T9Ata6KrHbLrb5r1whNSHGpASguDOBwg4p6khY9l3BVHSGvqqepEcTyBYad6mLxa4Cek3TrYhRghcGXxJDQwccGMj41O2G6WWX/Ez3vtnxK8dI+n7VE07KnRYDDUkLR/SITg7q3qLUwsEZcBmrvBsSqzVxxOkJaeBWKTkh9xLauSCn5k4H0z86hRHYbfmtVXME7xGdGkeJNvIeqcx1lyOlS/aAwvHYeRpp4s7JT6eQyRAu10PaMivovSJV+q9q4+forf+0Vet0F15PJbbdbS5URcf7R4eBsbO+HPLrE4++upp3VKq1xx/wDmErPITBwf4xUOq/JKl9BL/iRbT4vRaBpDP6sW3P8Ay6fsqRD+W3sTuJf4yXtKmKcUFNboz6RbZTOM9Y0pOPMUlwu0hPU79iVruRCyzSSjI0Je4St3IjwcKRzA/wDqVfKoNGfgLeStOncG2wSDi30KnRJUjUWl7gypHFNtr8FClglIcwlxOceLahU8aLPUsgkha4cl6susb9O1CuzPWqE+qO+Wpr0V5fDHTjZRKk4OfdBzXU+s51Bpuc5qq52iFHU4vrVOoQP3mlevkd+xx5g1WyRHfkjtW3osRj/hbBKbC+yezX0TJGlr7KkPsItEziUEgcTRAz5nbnTTYpBs5KbLiVEd7eQWIFvvtU1pTWE3ScaXCTb2XnHHOJSlvEcCgMEYA35d4pyKcQAstfNRK3CX4q5lSH7ILRwv9UwuGvr2/q63XBXooejsvIaAYPCErxnO+/Ib08KpxjL7aKtkwGKOrjp9s/ECb25KX1B0gTb5ZXLbKgR0lZSVPtunsOfZx99MyVYewtIVjSdHX0tU2YSXDfpmq5I0vfGG2lrtcpXWuIc4m2ysEHGNx4YpBhkva3BSWYlSPYHbwXLgTfLjbyAXJNhucCQyxNiLjqmrAYDmxySAcjsGd8nxrm5cSwHilHE4BHUPidcNF+9wOXiPNaNJ1giGzGcs95ix7YyEw0pmwXOrcdSkk8LqTsABucEDHOrdedjRPES5Luqb3cJiWg5bbM2wtLSiUB1ZWsgE7nbh7K4dE1USbuFz+QKgtTqMTo5tjGcKlSi5g9qRxf8ArUKsPygOZV30BgIO3yafMrULGwYtnhMK5tsIB+VS4xZgChVT95O93MlPqWo64eVCFllhbFm6QLrZpPqxriFpQOwhWVJ+hUKrovlTlp0K12JsbiGDMl4tFj6H3Sq4kten5lujHN1scsTYac+3wnJT5KBUP5hU9p4LzvDHFgfTu1aUyltpuDUh5qHcpNmnMCTbIlqR1LSnXAePrlAg8YVv6xxv4UpWye32HMlW+33S1z47+p7RGbE9EVwLUoEb7DmchWO/fwpmZhI2m6hWOHVMUbjFOLxvyP05EdigJHSTf5UPqkqit8acdc02QvzGSQD8KgOrZbWtZayHo3RbQk2iRqM8v3VPUSokqJJJySTvUMm5uVpg0NaAEithC5Lcg56xsEJ37DShIQ0s4KM+lY+Zsx6zb+aVzSFLAVqs2vb3aYaIjSmH2kDCPSEElA7gQR9alsrJGi2qzlX0co55DILtJ1tp4KyaMi3PUM5Wpro80qSGlptSHRhBVg5Xwj90Z7OeT4VPgDnfMfrw7FlsTmgiH4Sk6o1PM+wSS4L6P0lG1GqRbLeQ5MlMpaS+wtOxcDT+MoC84KVYO5xUhUyUZbkjTbLchsouupJnpj7fa2lRHAnySkIHwNJcqrFHktbC3V5SepWW7xrO0acYGY0FKUujsxgKP+kD51Am+ZMGcl6HgzBh2EvqBkTkO7Iea1RHKrFZEL1QhcPKhCz7pUtD3VRL9B2fhLHWEDcJyClXwI+tQayM5SN4LUdHKtm0+kl0fp+o7wvK7kJDUHWFtQSQOqnMpPLsOfp/pNSGPD2h4WMx2hlwys3o0Gv1HP8ARNXo1tgyEw5yC/pO8vdbGWFlKYklfNtRB2QonIzsDt3U8pEcjZGB7dCktIwJ1ouIssBDLV1X1ci5SVNpwxFSSGmkgABS1AHJGwJUeeBQlptqOw2G/XiUnTs5iNc0vKQ5FdBQ1KWPa6tXLiHbjO4OQOdRpqZsmYyKusMxqai+A/Ezly7PZUm52i5Wl0t3KBIjnsUtBKFeShsfnVa+mlbwW1pscoZx1wD9ckwDjZGQ4nHnTWydLKyE0ZFw4W7U5gwpdxdDVuiPylnsZbKseZ5D404ynkfoFBqMXooAduQdgzPkrpZ9GQ4EyJ+tsyK2/J4jEthcA69QHsrVy7th9eVWENIGHadmVj8T6QSVLTHANlvmfZeZNzuOoLqwHrBdoqIzoiPIiFK3LY8PZdaKcKCTtxBSeEpwRUxZxSMeIq8zZEe5XEz7bDfD93uGOBqU63+zYbTuOFOAVY5q86Eh8jWNLnaBSbNwSPTtX3FHC00gtwWjzJ3AA+f1NMvkDGl5UXBqGTE63eEa5D6DiUn0W2p6Q7M1HcN35alBrI7CcqV89vhUekYSTKeK2/SKqawMoYtG6/oFooGKnLKrtCEUISUhpD7K2nkBba0lK0nkQeYrhAIsV1rnMcHN1Cygh/QGonY8lC3rDN2IxkY/EfUVW50sn9JWzkZFj1Fw3rfvwPqpaQyzaoy2H0C5aVuI3HtcAV4/n51YA8RovMnxy4TMWPB2L+BTV5p6xJYmSC7dbQw2pMG7xgXJVvSoFJDiRu4gbbnOMAkZANLVtHI2Rocw3C7YrVDg6SuUkNNXWKzHPUehvqebmLx7fVnJbcJ54PbmhLVt0lZpFmsTLM6dKmPFlJdTIc40oXjKgnO+M95NCFTtM6kkS5sdV6t9uMaTEekpcTALPB1eDgKUSHMjtGMYoXLBRrOvLtcNMLlQHYke4wXUPOstDhYcjPApSo890KI4scintzQup3crOuZZrVBv7a7WzalLZuct9xCkvtLQSVtuKBzxKA7AoZ7KEJa3sPXWKpVtkyolkDfVP32bhMqZHBylts4B4dyOsV63dzoSJHtY3acbBPYsZi6x24MBpNu0tb+Z9njxz+uft50gnidFThs2KyhjAd3fxUS4t7X1+Zt8BBZscEjPYOHv8zjAqA69TJYdUL0+CGLAKLaP5hFgP07BxWrQ47URhuPHbDbTSQhCQNgByqxaABYLHSSPkeXvNyc0vXUhFCEUIRQhR17tMS9QXIU1rjaXyI5pPYQew0iSNsjdlykUtXLSyiWI5j7zWZ5vGgJK40xkz7C+rBBGU4PPHuq8ORqv+ZTGxzatZJFRY9Dfqy/fiPMKatjSXEruGiZ6VpO7sB1WCPDB+/51NZI14uwrz6uwSuwyUmLIcjoewpi61ZlzFSHWp2l7srHHIgZQlw55qRjCviDTgdzUdmKNadmdpafJS8WRqbgIgagsN3Y5f1hpTTmPEoVj6Uq6nsqIpOq4FRbGnbqyhxDekrBwrZVHKjdHSA2r2kgFGwPcKE7cJ9Javyltuzrnpq0BtvqkuMsF51KPdSVKA7BtiuXCbfURR5vcB3qNQ3ZRMS8Ez9U3RJyh2b6yGz3pQBwp+A+Nc2uSr34oy+zCC4qRujJ4E3DWs9DDCPWagNHdR7sD8+NNveGC7in6LBq3FJRvBf6DQdpUEty7a+fRBtrBgWNk45YTt3+8fCod5Kk2GTV6DDBRYBDtGzpOA9uQ+q0uxWaHY4CIcFvhQN1KPtLV3k99T442xt2WrLVdXLVymWQ5+ik8Y5UtRUUIRQhFCEUIRQhIyYzUplbMhpDjSxhaFjIUK4QCLFKY90bg9hsQqDeOjlTEj07S81UJ8HIbUtQHwUNx8c1CfSEHajNitNS9Ig5m6rWbY5+4Ua/qLUtma6jVFlRPjDYurbGD/MBj6UjfzR5SC4Tr8GwnER/d3gE8P2Kbov8AomYoGRbZsJZ3JbVxJH1+6lisiOosqafoE7WO3cSE49P0R/edxA93hX+FL/Ew81E/sPV8j/yHum7l+0REUS1b585Y3BcPCk+e4P0NINXENBdS4OgTibvsO0k/finEfUeobs36PpWxogx1bB1DYwP5iAM0jfzSZMFlcxYJhWGj+8PB+gy8hmpCz9HT0p8TdUzly3juWkuEjyKvuFLZSEm8hTdT0hbG3dULNkc7egV+ixGYjCGIrSGWkDCUIGAB5VNDQ0WCzMkj5Xl7zcniU4HKupCKEIoQihCKEIoQihCKELmKEI4RmhCYSbJa5WfSLfGcJ5lTQ3pBjYdQpMdZUx9WQjvTT9UdPf3RF/yxSNxF/lUj+LV3+qfFO4tjtUQgx7fGbI5ENDNLEbBoFHkrKiXrvJ70/wCEYxS1GQBihC7QhFCEUIRQhFCEUIRQhFCEUIRQhFCEUIRQhFCEUIRQhFCEUIRQhFCEUIX/2Q=="/>
          <p:cNvSpPr/>
          <p:nvPr/>
        </p:nvSpPr>
        <p:spPr>
          <a:xfrm>
            <a:off x="155575" y="-547687"/>
            <a:ext cx="1152525" cy="1152525"/>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lt1"/>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43999" y="675725"/>
            <a:ext cx="8856000" cy="924600"/>
          </a:xfrm>
          <a:prstGeom prst="rect">
            <a:avLst/>
          </a:prstGeom>
        </p:spPr>
        <p:txBody>
          <a:bodyPr lIns="91425" tIns="91425" rIns="91425" bIns="91425" anchor="ctr" anchorCtr="0">
            <a:noAutofit/>
          </a:bodyPr>
          <a:lstStyle/>
          <a:p>
            <a:pPr lvl="0">
              <a:spcBef>
                <a:spcPts val="0"/>
              </a:spcBef>
              <a:buNone/>
            </a:pPr>
            <a:r>
              <a:rPr lang="tr-TR" b="1">
                <a:solidFill>
                  <a:schemeClr val="dk1"/>
                </a:solidFill>
              </a:rPr>
              <a:t>Relevant bodies of CoE involved</a:t>
            </a:r>
          </a:p>
        </p:txBody>
      </p:sp>
      <p:sp>
        <p:nvSpPr>
          <p:cNvPr id="185" name="Shape 185"/>
          <p:cNvSpPr txBox="1">
            <a:spLocks noGrp="1"/>
          </p:cNvSpPr>
          <p:nvPr>
            <p:ph idx="1"/>
          </p:nvPr>
        </p:nvSpPr>
        <p:spPr>
          <a:xfrm>
            <a:off x="360000" y="1807350"/>
            <a:ext cx="8460000" cy="4744500"/>
          </a:xfrm>
          <a:prstGeom prst="rect">
            <a:avLst/>
          </a:prstGeom>
        </p:spPr>
        <p:txBody>
          <a:bodyPr lIns="91425" tIns="91425" rIns="91425" bIns="91425" anchor="ctr" anchorCtr="0">
            <a:noAutofit/>
          </a:bodyPr>
          <a:lstStyle/>
          <a:p>
            <a:pPr marL="0" lvl="0" indent="-69850" rtl="0">
              <a:lnSpc>
                <a:spcPct val="115000"/>
              </a:lnSpc>
              <a:spcBef>
                <a:spcPts val="800"/>
              </a:spcBef>
              <a:spcAft>
                <a:spcPts val="0"/>
              </a:spcAft>
              <a:buClr>
                <a:schemeClr val="dk1"/>
              </a:buClr>
              <a:buSzPct val="34375"/>
              <a:buFont typeface="Arial"/>
              <a:buNone/>
            </a:pPr>
            <a:r>
              <a:rPr lang="tr-TR" sz="3200">
                <a:solidFill>
                  <a:schemeClr val="dk1"/>
                </a:solidFill>
                <a:latin typeface="Arial"/>
                <a:ea typeface="Arial"/>
                <a:cs typeface="Arial"/>
                <a:sym typeface="Arial"/>
              </a:rPr>
              <a:t>•</a:t>
            </a:r>
            <a:r>
              <a:rPr lang="tr-TR" sz="3200">
                <a:solidFill>
                  <a:schemeClr val="dk1"/>
                </a:solidFill>
              </a:rPr>
              <a:t>Expert groups, like ongoing Committee of Experts on Internet Intermediaries</a:t>
            </a:r>
          </a:p>
          <a:p>
            <a:pPr marL="0" lvl="0" indent="-69850" rtl="0">
              <a:lnSpc>
                <a:spcPct val="115000"/>
              </a:lnSpc>
              <a:spcBef>
                <a:spcPts val="800"/>
              </a:spcBef>
              <a:spcAft>
                <a:spcPts val="0"/>
              </a:spcAft>
              <a:buClr>
                <a:schemeClr val="dk1"/>
              </a:buClr>
              <a:buSzPct val="34375"/>
              <a:buFont typeface="Arial"/>
              <a:buNone/>
            </a:pPr>
            <a:r>
              <a:rPr lang="tr-TR" sz="3200">
                <a:solidFill>
                  <a:schemeClr val="dk1"/>
                </a:solidFill>
                <a:latin typeface="Arial"/>
                <a:ea typeface="Arial"/>
                <a:cs typeface="Arial"/>
                <a:sym typeface="Arial"/>
              </a:rPr>
              <a:t>•</a:t>
            </a:r>
            <a:r>
              <a:rPr lang="tr-TR" sz="3200">
                <a:solidFill>
                  <a:schemeClr val="dk1"/>
                </a:solidFill>
              </a:rPr>
              <a:t>Steering Committee (of govern-mental representatives) on Media and Information Society</a:t>
            </a:r>
          </a:p>
          <a:p>
            <a:pPr marL="0" lvl="0" indent="-69850" rtl="0">
              <a:lnSpc>
                <a:spcPct val="115000"/>
              </a:lnSpc>
              <a:spcBef>
                <a:spcPts val="800"/>
              </a:spcBef>
              <a:spcAft>
                <a:spcPts val="0"/>
              </a:spcAft>
              <a:buClr>
                <a:schemeClr val="dk1"/>
              </a:buClr>
              <a:buSzPct val="34375"/>
              <a:buFont typeface="Arial"/>
              <a:buNone/>
            </a:pPr>
            <a:r>
              <a:rPr lang="tr-TR" sz="3200">
                <a:solidFill>
                  <a:schemeClr val="dk1"/>
                </a:solidFill>
                <a:latin typeface="Arial"/>
                <a:ea typeface="Arial"/>
                <a:cs typeface="Arial"/>
                <a:sym typeface="Arial"/>
              </a:rPr>
              <a:t>•</a:t>
            </a:r>
            <a:r>
              <a:rPr lang="tr-TR" sz="3200">
                <a:solidFill>
                  <a:schemeClr val="dk1"/>
                </a:solidFill>
              </a:rPr>
              <a:t>Committee of Ministers</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90"/>
        <p:cNvGrpSpPr/>
        <p:nvPr/>
      </p:nvGrpSpPr>
      <p:grpSpPr>
        <a:xfrm>
          <a:off x="0" y="0"/>
          <a:ext cx="0" cy="0"/>
          <a:chOff x="0" y="0"/>
          <a:chExt cx="0" cy="0"/>
        </a:xfrm>
      </p:grpSpPr>
      <p:sp>
        <p:nvSpPr>
          <p:cNvPr id="191" name="Shape 191"/>
          <p:cNvSpPr txBox="1">
            <a:spLocks noGrp="1"/>
          </p:cNvSpPr>
          <p:nvPr>
            <p:ph type="title"/>
          </p:nvPr>
        </p:nvSpPr>
        <p:spPr>
          <a:prstGeom prst="rect">
            <a:avLst/>
          </a:prstGeom>
        </p:spPr>
        <p:txBody>
          <a:bodyPr lIns="91425" tIns="91425" rIns="91425" bIns="91425" anchorCtr="0">
            <a:normAutofit/>
          </a:bodyPr>
          <a:lstStyle/>
          <a:p>
            <a:pPr lvl="0">
              <a:spcBef>
                <a:spcPts val="0"/>
              </a:spcBef>
              <a:buNone/>
            </a:pPr>
            <a:r>
              <a:rPr lang="tr-TR" b="1"/>
              <a:t>Standards by PACE</a:t>
            </a:r>
          </a:p>
        </p:txBody>
      </p:sp>
      <p:graphicFrame>
        <p:nvGraphicFramePr>
          <p:cNvPr id="194" name="Shape 192">
            <a:extLst>
              <a:ext uri="{FF2B5EF4-FFF2-40B4-BE49-F238E27FC236}">
                <a16:creationId xmlns:a16="http://schemas.microsoft.com/office/drawing/2014/main" id="{DEAAA238-4977-4E4E-A830-CE3C4C4CB362}"/>
              </a:ext>
            </a:extLst>
          </p:cNvPr>
          <p:cNvGraphicFramePr>
            <a:graphicFrameLocks noGrp="1"/>
          </p:cNvGraphicFramePr>
          <p:nvPr>
            <p:ph idx="1"/>
            <p:extLst>
              <p:ext uri="{D42A27DB-BD31-4B8C-83A1-F6EECF244321}">
                <p14:modId xmlns:p14="http://schemas.microsoft.com/office/powerpoint/2010/main" val="422947060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97"/>
        <p:cNvGrpSpPr/>
        <p:nvPr/>
      </p:nvGrpSpPr>
      <p:grpSpPr>
        <a:xfrm>
          <a:off x="0" y="0"/>
          <a:ext cx="0" cy="0"/>
          <a:chOff x="0" y="0"/>
          <a:chExt cx="0" cy="0"/>
        </a:xfrm>
      </p:grpSpPr>
      <p:sp>
        <p:nvSpPr>
          <p:cNvPr id="198" name="Shape 198"/>
          <p:cNvSpPr txBox="1">
            <a:spLocks noGrp="1"/>
          </p:cNvSpPr>
          <p:nvPr>
            <p:ph type="title"/>
          </p:nvPr>
        </p:nvSpPr>
        <p:spPr>
          <a:prstGeom prst="rect">
            <a:avLst/>
          </a:prstGeom>
        </p:spPr>
        <p:txBody>
          <a:bodyPr lIns="91425" tIns="91425" rIns="91425" bIns="91425" anchorCtr="0">
            <a:normAutofit/>
          </a:bodyPr>
          <a:lstStyle/>
          <a:p>
            <a:pPr lvl="0">
              <a:spcBef>
                <a:spcPts val="0"/>
              </a:spcBef>
              <a:buNone/>
            </a:pPr>
            <a:r>
              <a:rPr lang="tr-TR" b="1"/>
              <a:t>EU - standards</a:t>
            </a:r>
          </a:p>
        </p:txBody>
      </p:sp>
      <p:graphicFrame>
        <p:nvGraphicFramePr>
          <p:cNvPr id="201" name="Shape 199">
            <a:extLst>
              <a:ext uri="{FF2B5EF4-FFF2-40B4-BE49-F238E27FC236}">
                <a16:creationId xmlns:a16="http://schemas.microsoft.com/office/drawing/2014/main" id="{E5AAC64C-CD9E-416B-95A7-8EC9050ADDF5}"/>
              </a:ext>
            </a:extLst>
          </p:cNvPr>
          <p:cNvGraphicFramePr>
            <a:graphicFrameLocks noGrp="1"/>
          </p:cNvGraphicFramePr>
          <p:nvPr>
            <p:ph idx="1"/>
            <p:extLst>
              <p:ext uri="{D42A27DB-BD31-4B8C-83A1-F6EECF244321}">
                <p14:modId xmlns:p14="http://schemas.microsoft.com/office/powerpoint/2010/main" val="97567607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04"/>
        <p:cNvGrpSpPr/>
        <p:nvPr/>
      </p:nvGrpSpPr>
      <p:grpSpPr>
        <a:xfrm>
          <a:off x="0" y="0"/>
          <a:ext cx="0" cy="0"/>
          <a:chOff x="0" y="0"/>
          <a:chExt cx="0" cy="0"/>
        </a:xfrm>
      </p:grpSpPr>
      <p:sp>
        <p:nvSpPr>
          <p:cNvPr id="205" name="Shape 205"/>
          <p:cNvSpPr txBox="1">
            <a:spLocks noGrp="1"/>
          </p:cNvSpPr>
          <p:nvPr>
            <p:ph type="title"/>
          </p:nvPr>
        </p:nvSpPr>
        <p:spPr>
          <a:prstGeom prst="rect">
            <a:avLst/>
          </a:prstGeom>
        </p:spPr>
        <p:txBody>
          <a:bodyPr lIns="91425" tIns="91425" rIns="91425" bIns="91425" anchorCtr="0">
            <a:normAutofit/>
          </a:bodyPr>
          <a:lstStyle/>
          <a:p>
            <a:pPr lvl="0">
              <a:spcBef>
                <a:spcPts val="0"/>
              </a:spcBef>
              <a:buNone/>
            </a:pPr>
            <a:r>
              <a:rPr lang="tr-TR" b="1"/>
              <a:t>European Monitoring Mechanisms</a:t>
            </a:r>
          </a:p>
        </p:txBody>
      </p:sp>
      <p:graphicFrame>
        <p:nvGraphicFramePr>
          <p:cNvPr id="208" name="Shape 206">
            <a:extLst>
              <a:ext uri="{FF2B5EF4-FFF2-40B4-BE49-F238E27FC236}">
                <a16:creationId xmlns:a16="http://schemas.microsoft.com/office/drawing/2014/main" id="{471C50EC-703D-42B9-BDB0-9A589A8F067F}"/>
              </a:ext>
            </a:extLst>
          </p:cNvPr>
          <p:cNvGraphicFramePr>
            <a:graphicFrameLocks noGrp="1"/>
          </p:cNvGraphicFramePr>
          <p:nvPr>
            <p:ph idx="1"/>
            <p:extLst>
              <p:ext uri="{D42A27DB-BD31-4B8C-83A1-F6EECF244321}">
                <p14:modId xmlns:p14="http://schemas.microsoft.com/office/powerpoint/2010/main" val="231607054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26700" y="216000"/>
            <a:ext cx="8584800" cy="936000"/>
          </a:xfrm>
          <a:prstGeom prst="rect">
            <a:avLst/>
          </a:prstGeom>
        </p:spPr>
        <p:txBody>
          <a:bodyPr lIns="91425" tIns="91425" rIns="91425" bIns="91425" anchor="ctr" anchorCtr="0">
            <a:noAutofit/>
          </a:bodyPr>
          <a:lstStyle/>
          <a:p>
            <a:pPr lvl="0">
              <a:spcBef>
                <a:spcPts val="0"/>
              </a:spcBef>
              <a:buNone/>
            </a:pPr>
            <a:r>
              <a:rPr lang="tr-TR" sz="2800" b="1">
                <a:solidFill>
                  <a:schemeClr val="dk1"/>
                </a:solidFill>
              </a:rPr>
              <a:t>Human Rights-related Challenges</a:t>
            </a:r>
          </a:p>
        </p:txBody>
      </p:sp>
      <p:sp>
        <p:nvSpPr>
          <p:cNvPr id="213" name="Shape 213"/>
          <p:cNvSpPr txBox="1">
            <a:spLocks noGrp="1"/>
          </p:cNvSpPr>
          <p:nvPr>
            <p:ph idx="1"/>
          </p:nvPr>
        </p:nvSpPr>
        <p:spPr>
          <a:xfrm>
            <a:off x="210450" y="1008000"/>
            <a:ext cx="8817300" cy="5850000"/>
          </a:xfrm>
          <a:prstGeom prst="rect">
            <a:avLst/>
          </a:prstGeom>
        </p:spPr>
        <p:txBody>
          <a:bodyPr lIns="91425" tIns="91425" rIns="91425" bIns="91425" anchor="ctr" anchorCtr="0">
            <a:noAutofit/>
          </a:bodyPr>
          <a:lstStyle/>
          <a:p>
            <a:pPr marL="0" lvl="0" indent="0" rtl="0">
              <a:lnSpc>
                <a:spcPct val="150000"/>
              </a:lnSpc>
              <a:spcBef>
                <a:spcPts val="500"/>
              </a:spcBef>
              <a:spcAft>
                <a:spcPts val="0"/>
              </a:spcAft>
              <a:buNone/>
            </a:pPr>
            <a:r>
              <a:rPr lang="tr-TR" sz="2000" dirty="0">
                <a:solidFill>
                  <a:schemeClr val="dk1"/>
                </a:solidFill>
                <a:latin typeface="Arial"/>
                <a:ea typeface="Arial"/>
                <a:cs typeface="Arial"/>
                <a:sym typeface="Arial"/>
              </a:rPr>
              <a:t>•</a:t>
            </a:r>
            <a:r>
              <a:rPr lang="tr-TR" dirty="0">
                <a:solidFill>
                  <a:schemeClr val="dk1"/>
                </a:solidFill>
              </a:rPr>
              <a:t>Governmental Censorship: Filtering, Blocking, Denial of access, Disconnecting </a:t>
            </a:r>
          </a:p>
          <a:p>
            <a:pPr marL="0" lvl="0" indent="0" rtl="0">
              <a:lnSpc>
                <a:spcPct val="150000"/>
              </a:lnSpc>
              <a:spcBef>
                <a:spcPts val="500"/>
              </a:spcBef>
              <a:spcAft>
                <a:spcPts val="0"/>
              </a:spcAft>
              <a:buNone/>
            </a:pPr>
            <a:r>
              <a:rPr lang="tr-TR" dirty="0">
                <a:solidFill>
                  <a:schemeClr val="dk1"/>
                </a:solidFill>
                <a:latin typeface="Arial"/>
                <a:ea typeface="Arial"/>
                <a:cs typeface="Arial"/>
                <a:sym typeface="Arial"/>
              </a:rPr>
              <a:t>•</a:t>
            </a:r>
            <a:r>
              <a:rPr lang="tr-TR" dirty="0">
                <a:solidFill>
                  <a:schemeClr val="dk1"/>
                </a:solidFill>
              </a:rPr>
              <a:t>Take-down of illegal content</a:t>
            </a:r>
          </a:p>
          <a:p>
            <a:pPr marL="0" lvl="0" indent="0" rtl="0">
              <a:lnSpc>
                <a:spcPct val="150000"/>
              </a:lnSpc>
              <a:spcBef>
                <a:spcPts val="500"/>
              </a:spcBef>
              <a:spcAft>
                <a:spcPts val="0"/>
              </a:spcAft>
              <a:buNone/>
            </a:pPr>
            <a:r>
              <a:rPr lang="tr-TR" dirty="0">
                <a:solidFill>
                  <a:schemeClr val="dk1"/>
                </a:solidFill>
                <a:latin typeface="Arial"/>
                <a:ea typeface="Arial"/>
                <a:cs typeface="Arial"/>
                <a:sym typeface="Arial"/>
              </a:rPr>
              <a:t>•</a:t>
            </a:r>
            <a:r>
              <a:rPr lang="tr-TR" dirty="0">
                <a:solidFill>
                  <a:schemeClr val="dk1"/>
                </a:solidFill>
              </a:rPr>
              <a:t>Surveillance of internet by states, like China, US, UK etc</a:t>
            </a:r>
          </a:p>
          <a:p>
            <a:pPr marL="0" lvl="0" indent="0" rtl="0">
              <a:lnSpc>
                <a:spcPct val="150000"/>
              </a:lnSpc>
              <a:spcBef>
                <a:spcPts val="500"/>
              </a:spcBef>
              <a:spcAft>
                <a:spcPts val="0"/>
              </a:spcAft>
              <a:buNone/>
            </a:pPr>
            <a:r>
              <a:rPr lang="tr-TR" dirty="0">
                <a:solidFill>
                  <a:schemeClr val="dk1"/>
                </a:solidFill>
                <a:latin typeface="Arial"/>
                <a:ea typeface="Arial"/>
                <a:cs typeface="Arial"/>
                <a:sym typeface="Arial"/>
              </a:rPr>
              <a:t>•</a:t>
            </a:r>
            <a:r>
              <a:rPr lang="tr-TR" dirty="0">
                <a:solidFill>
                  <a:schemeClr val="dk1"/>
                </a:solidFill>
              </a:rPr>
              <a:t>Infringement of Privacy and Data Protection Rules</a:t>
            </a:r>
          </a:p>
          <a:p>
            <a:pPr marL="0" lvl="0" indent="0" rtl="0">
              <a:lnSpc>
                <a:spcPct val="150000"/>
              </a:lnSpc>
              <a:spcBef>
                <a:spcPts val="500"/>
              </a:spcBef>
              <a:spcAft>
                <a:spcPts val="0"/>
              </a:spcAft>
              <a:buNone/>
            </a:pPr>
            <a:r>
              <a:rPr lang="tr-TR" dirty="0">
                <a:solidFill>
                  <a:schemeClr val="dk1"/>
                </a:solidFill>
                <a:latin typeface="Arial"/>
                <a:ea typeface="Arial"/>
                <a:cs typeface="Arial"/>
                <a:sym typeface="Arial"/>
              </a:rPr>
              <a:t>•</a:t>
            </a:r>
            <a:r>
              <a:rPr lang="tr-TR" dirty="0">
                <a:solidFill>
                  <a:schemeClr val="dk1"/>
                </a:solidFill>
              </a:rPr>
              <a:t>Incitement to violence, racism, islamophobia, homophobia, anti-semitism, terrorism; hate speech</a:t>
            </a:r>
          </a:p>
          <a:p>
            <a:pPr marL="0" lvl="0" indent="0" rtl="0">
              <a:lnSpc>
                <a:spcPct val="150000"/>
              </a:lnSpc>
              <a:spcBef>
                <a:spcPts val="500"/>
              </a:spcBef>
              <a:spcAft>
                <a:spcPts val="0"/>
              </a:spcAft>
              <a:buNone/>
            </a:pPr>
            <a:r>
              <a:rPr lang="tr-TR" dirty="0">
                <a:solidFill>
                  <a:schemeClr val="dk1"/>
                </a:solidFill>
                <a:latin typeface="Arial"/>
                <a:ea typeface="Arial"/>
                <a:cs typeface="Arial"/>
                <a:sym typeface="Arial"/>
              </a:rPr>
              <a:t>•</a:t>
            </a:r>
            <a:r>
              <a:rPr lang="tr-TR" dirty="0">
                <a:solidFill>
                  <a:schemeClr val="dk1"/>
                </a:solidFill>
              </a:rPr>
              <a:t>Digital identity theft; cyberattacks on websites; fakes</a:t>
            </a:r>
          </a:p>
          <a:p>
            <a:pPr marL="0" lvl="0" indent="0" rtl="0">
              <a:lnSpc>
                <a:spcPct val="150000"/>
              </a:lnSpc>
              <a:spcBef>
                <a:spcPts val="500"/>
              </a:spcBef>
              <a:spcAft>
                <a:spcPts val="0"/>
              </a:spcAft>
              <a:buNone/>
            </a:pPr>
            <a:r>
              <a:rPr lang="tr-TR" dirty="0">
                <a:solidFill>
                  <a:schemeClr val="dk1"/>
                </a:solidFill>
                <a:latin typeface="Arial"/>
                <a:ea typeface="Arial"/>
                <a:cs typeface="Arial"/>
                <a:sym typeface="Arial"/>
              </a:rPr>
              <a:t>•</a:t>
            </a:r>
            <a:r>
              <a:rPr lang="tr-TR" dirty="0">
                <a:solidFill>
                  <a:schemeClr val="dk1"/>
                </a:solidFill>
              </a:rPr>
              <a:t>Child Pornography, Grooming, Cyberbullying</a:t>
            </a:r>
          </a:p>
          <a:p>
            <a:pPr marL="0" lvl="0" indent="-69850" rtl="0">
              <a:lnSpc>
                <a:spcPct val="150000"/>
              </a:lnSpc>
              <a:spcBef>
                <a:spcPts val="500"/>
              </a:spcBef>
              <a:spcAft>
                <a:spcPts val="0"/>
              </a:spcAft>
              <a:buClr>
                <a:schemeClr val="dk1"/>
              </a:buClr>
              <a:buSzPct val="45833"/>
              <a:buFont typeface="Arial"/>
              <a:buNone/>
            </a:pPr>
            <a:r>
              <a:rPr lang="tr-TR" dirty="0">
                <a:solidFill>
                  <a:schemeClr val="dk1"/>
                </a:solidFill>
                <a:latin typeface="Arial"/>
                <a:ea typeface="Arial"/>
                <a:cs typeface="Arial"/>
                <a:sym typeface="Arial"/>
              </a:rPr>
              <a:t>•</a:t>
            </a:r>
            <a:r>
              <a:rPr lang="tr-TR" b="1" dirty="0">
                <a:solidFill>
                  <a:schemeClr val="dk1"/>
                </a:solidFill>
              </a:rPr>
              <a:t>Balancing: Public versus private interests, Freedom versus Security?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88525" y="675725"/>
            <a:ext cx="7645800" cy="438372"/>
          </a:xfrm>
          <a:prstGeom prst="rect">
            <a:avLst/>
          </a:prstGeom>
        </p:spPr>
        <p:txBody>
          <a:bodyPr lIns="91425" tIns="91425" rIns="91425" bIns="91425" anchor="ctr" anchorCtr="0">
            <a:noAutofit/>
          </a:bodyPr>
          <a:lstStyle/>
          <a:p>
            <a:pPr lvl="0">
              <a:spcBef>
                <a:spcPts val="0"/>
              </a:spcBef>
              <a:buNone/>
            </a:pPr>
            <a:r>
              <a:rPr lang="tr-TR" b="1">
                <a:solidFill>
                  <a:schemeClr val="dk1"/>
                </a:solidFill>
              </a:rPr>
              <a:t>Specific Issues</a:t>
            </a:r>
          </a:p>
        </p:txBody>
      </p:sp>
      <p:sp>
        <p:nvSpPr>
          <p:cNvPr id="220" name="Shape 220"/>
          <p:cNvSpPr txBox="1">
            <a:spLocks noGrp="1"/>
          </p:cNvSpPr>
          <p:nvPr>
            <p:ph idx="1"/>
          </p:nvPr>
        </p:nvSpPr>
        <p:spPr>
          <a:xfrm>
            <a:off x="187900" y="1261241"/>
            <a:ext cx="8793300" cy="5427709"/>
          </a:xfrm>
          <a:prstGeom prst="rect">
            <a:avLst/>
          </a:prstGeom>
        </p:spPr>
        <p:txBody>
          <a:bodyPr lIns="91425" tIns="91425" rIns="91425" bIns="91425" anchor="ctr" anchorCtr="0">
            <a:noAutofit/>
          </a:bodyPr>
          <a:lstStyle/>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dirty="0">
                <a:solidFill>
                  <a:schemeClr val="dk1"/>
                </a:solidFill>
              </a:rPr>
              <a:t>Protected and Unprotected Speech Online</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dirty="0">
                <a:solidFill>
                  <a:schemeClr val="dk1"/>
                </a:solidFill>
              </a:rPr>
              <a:t>Fighting </a:t>
            </a:r>
            <a:r>
              <a:rPr lang="tr-TR" sz="2400" b="1" dirty="0">
                <a:solidFill>
                  <a:schemeClr val="dk1"/>
                </a:solidFill>
              </a:rPr>
              <a:t>Online Hate Speech</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b="1" dirty="0">
                <a:solidFill>
                  <a:schemeClr val="dk1"/>
                </a:solidFill>
              </a:rPr>
              <a:t>Defamation</a:t>
            </a:r>
            <a:r>
              <a:rPr lang="tr-TR" sz="2400" dirty="0">
                <a:solidFill>
                  <a:schemeClr val="dk1"/>
                </a:solidFill>
              </a:rPr>
              <a:t>, protection of reputation</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b="1" dirty="0">
                <a:solidFill>
                  <a:schemeClr val="dk1"/>
                </a:solidFill>
              </a:rPr>
              <a:t>Protection of Children and minors</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dirty="0">
                <a:solidFill>
                  <a:schemeClr val="dk1"/>
                </a:solidFill>
              </a:rPr>
              <a:t>Freedom of Expression and </a:t>
            </a:r>
            <a:r>
              <a:rPr lang="tr-TR" sz="2400" b="1" dirty="0">
                <a:solidFill>
                  <a:schemeClr val="dk1"/>
                </a:solidFill>
              </a:rPr>
              <a:t>Internet Domain Names</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dirty="0">
                <a:solidFill>
                  <a:schemeClr val="dk1"/>
                </a:solidFill>
              </a:rPr>
              <a:t>The Role of </a:t>
            </a:r>
            <a:r>
              <a:rPr lang="tr-TR" sz="2400" b="1" dirty="0">
                <a:solidFill>
                  <a:schemeClr val="dk1"/>
                </a:solidFill>
              </a:rPr>
              <a:t>Internet Intermediaries</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dirty="0">
                <a:solidFill>
                  <a:schemeClr val="dk1"/>
                </a:solidFill>
              </a:rPr>
              <a:t>Freedom of Expression in </a:t>
            </a:r>
            <a:r>
              <a:rPr lang="tr-TR" sz="2400" b="1" dirty="0">
                <a:solidFill>
                  <a:schemeClr val="dk1"/>
                </a:solidFill>
              </a:rPr>
              <a:t>Social Networks</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b="1" dirty="0">
                <a:solidFill>
                  <a:schemeClr val="dk1"/>
                </a:solidFill>
              </a:rPr>
              <a:t>Whistle-blowing and anonymity</a:t>
            </a:r>
          </a:p>
          <a:p>
            <a:pPr marL="0" lvl="0" indent="-69850" rtl="0">
              <a:lnSpc>
                <a:spcPct val="115000"/>
              </a:lnSpc>
              <a:spcBef>
                <a:spcPts val="600"/>
              </a:spcBef>
              <a:spcAft>
                <a:spcPts val="0"/>
              </a:spcAft>
              <a:buClr>
                <a:schemeClr val="dk1"/>
              </a:buClr>
              <a:buSzPct val="45833"/>
              <a:buFont typeface="Arial"/>
              <a:buNone/>
            </a:pPr>
            <a:r>
              <a:rPr lang="tr-TR" sz="2400" dirty="0">
                <a:solidFill>
                  <a:schemeClr val="dk1"/>
                </a:solidFill>
                <a:latin typeface="Arial"/>
                <a:ea typeface="Arial"/>
                <a:cs typeface="Arial"/>
                <a:sym typeface="Arial"/>
              </a:rPr>
              <a:t>•</a:t>
            </a:r>
            <a:r>
              <a:rPr lang="tr-TR" sz="2400" dirty="0">
                <a:solidFill>
                  <a:schemeClr val="dk1"/>
                </a:solidFill>
              </a:rPr>
              <a:t>Private and Public Spaces on the Internet</a:t>
            </a:r>
          </a:p>
          <a:p>
            <a:pPr lvl="0">
              <a:spcBef>
                <a:spcPts val="0"/>
              </a:spcBef>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26299" y="675725"/>
            <a:ext cx="8489100" cy="924600"/>
          </a:xfrm>
          <a:prstGeom prst="rect">
            <a:avLst/>
          </a:prstGeom>
        </p:spPr>
        <p:txBody>
          <a:bodyPr lIns="91425" tIns="91425" rIns="91425" bIns="91425" anchor="ctr" anchorCtr="0">
            <a:noAutofit/>
          </a:bodyPr>
          <a:lstStyle/>
          <a:p>
            <a:pPr lvl="0">
              <a:spcBef>
                <a:spcPts val="0"/>
              </a:spcBef>
              <a:buClr>
                <a:schemeClr val="dk1"/>
              </a:buClr>
              <a:buSzPct val="39285"/>
              <a:buFont typeface="Arial"/>
              <a:buNone/>
            </a:pPr>
            <a:r>
              <a:rPr lang="tr-TR" sz="2800" b="1">
                <a:solidFill>
                  <a:schemeClr val="dk1"/>
                </a:solidFill>
                <a:latin typeface="Arial"/>
                <a:ea typeface="Arial"/>
                <a:cs typeface="Arial"/>
                <a:sym typeface="Arial"/>
              </a:rPr>
              <a:t>Which Human Rights for the Internet?</a:t>
            </a:r>
          </a:p>
          <a:p>
            <a:pPr lvl="0">
              <a:spcBef>
                <a:spcPts val="0"/>
              </a:spcBef>
              <a:buNone/>
            </a:pPr>
            <a:r>
              <a:rPr lang="tr-TR" sz="2800" b="1">
                <a:solidFill>
                  <a:schemeClr val="dk1"/>
                </a:solidFill>
                <a:latin typeface="Arial"/>
                <a:ea typeface="Arial"/>
                <a:cs typeface="Arial"/>
                <a:sym typeface="Arial"/>
              </a:rPr>
              <a:t>Freedom of Expression</a:t>
            </a:r>
          </a:p>
        </p:txBody>
      </p:sp>
      <p:sp>
        <p:nvSpPr>
          <p:cNvPr id="227" name="Shape 227"/>
          <p:cNvSpPr txBox="1">
            <a:spLocks noGrp="1"/>
          </p:cNvSpPr>
          <p:nvPr>
            <p:ph idx="1"/>
          </p:nvPr>
        </p:nvSpPr>
        <p:spPr>
          <a:xfrm>
            <a:off x="224850" y="1807350"/>
            <a:ext cx="8806800" cy="4901700"/>
          </a:xfrm>
          <a:prstGeom prst="rect">
            <a:avLst/>
          </a:prstGeom>
        </p:spPr>
        <p:txBody>
          <a:bodyPr lIns="91425" tIns="91425" rIns="91425" bIns="91425" anchor="ctr" anchorCtr="0">
            <a:noAutofit/>
          </a:bodyPr>
          <a:lstStyle/>
          <a:p>
            <a:pPr marL="0" lvl="0" indent="-69850" rtl="0">
              <a:lnSpc>
                <a:spcPct val="115000"/>
              </a:lnSpc>
              <a:spcBef>
                <a:spcPts val="600"/>
              </a:spcBef>
              <a:spcAft>
                <a:spcPts val="0"/>
              </a:spcAft>
              <a:buClr>
                <a:schemeClr val="dk1"/>
              </a:buClr>
              <a:buSzPct val="45833"/>
              <a:buFont typeface="Arial"/>
              <a:buNone/>
            </a:pPr>
            <a:r>
              <a:rPr lang="tr-TR" sz="2400">
                <a:solidFill>
                  <a:schemeClr val="dk1"/>
                </a:solidFill>
                <a:latin typeface="Arial"/>
                <a:ea typeface="Arial"/>
                <a:cs typeface="Arial"/>
                <a:sym typeface="Arial"/>
              </a:rPr>
              <a:t>-</a:t>
            </a:r>
            <a:r>
              <a:rPr lang="tr-TR" sz="2000" b="1">
                <a:solidFill>
                  <a:schemeClr val="dk1"/>
                </a:solidFill>
                <a:latin typeface="Arial"/>
                <a:ea typeface="Arial"/>
                <a:cs typeface="Arial"/>
                <a:sym typeface="Arial"/>
              </a:rPr>
              <a:t>Report of UN Special Rapporteur </a:t>
            </a:r>
            <a:r>
              <a:rPr lang="tr-TR" sz="2000">
                <a:solidFill>
                  <a:schemeClr val="dk1"/>
                </a:solidFill>
                <a:latin typeface="Arial"/>
                <a:ea typeface="Arial"/>
                <a:cs typeface="Arial"/>
                <a:sym typeface="Arial"/>
              </a:rPr>
              <a:t>on Freedom of Expression, Frank La Rue, on freedom of opinion and expression and the Internet, in particular on restrictions of content on the Internet and access to the Internet (May 2011);</a:t>
            </a:r>
          </a:p>
          <a:p>
            <a:pPr marL="0" lvl="0" indent="-69850" rtl="0">
              <a:lnSpc>
                <a:spcPct val="115000"/>
              </a:lnSpc>
              <a:spcBef>
                <a:spcPts val="600"/>
              </a:spcBef>
              <a:spcAft>
                <a:spcPts val="0"/>
              </a:spcAft>
              <a:buClr>
                <a:schemeClr val="dk1"/>
              </a:buClr>
              <a:buSzPct val="55000"/>
              <a:buFont typeface="Arial"/>
              <a:buNone/>
            </a:pPr>
            <a:r>
              <a:rPr lang="tr-TR" sz="2000">
                <a:solidFill>
                  <a:schemeClr val="dk1"/>
                </a:solidFill>
                <a:latin typeface="Arial"/>
                <a:ea typeface="Arial"/>
                <a:cs typeface="Arial"/>
                <a:sym typeface="Arial"/>
              </a:rPr>
              <a:t>-</a:t>
            </a:r>
            <a:r>
              <a:rPr lang="tr-TR" sz="2000" b="1">
                <a:solidFill>
                  <a:schemeClr val="dk1"/>
                </a:solidFill>
                <a:latin typeface="Arial"/>
                <a:ea typeface="Arial"/>
                <a:cs typeface="Arial"/>
                <a:sym typeface="Arial"/>
              </a:rPr>
              <a:t>Human Rights Council Resolution 20/8 </a:t>
            </a:r>
            <a:r>
              <a:rPr lang="tr-TR" sz="2000">
                <a:solidFill>
                  <a:schemeClr val="dk1"/>
                </a:solidFill>
                <a:latin typeface="Arial"/>
                <a:ea typeface="Arial"/>
                <a:cs typeface="Arial"/>
                <a:sym typeface="Arial"/>
              </a:rPr>
              <a:t>of 5 July 2012 on The promotion, protection and enjoyment of human rights on the Internet</a:t>
            </a:r>
            <a:r>
              <a:rPr lang="tr-TR" sz="2000" b="1">
                <a:solidFill>
                  <a:schemeClr val="dk1"/>
                </a:solidFill>
                <a:latin typeface="Arial"/>
                <a:ea typeface="Arial"/>
                <a:cs typeface="Arial"/>
                <a:sym typeface="Arial"/>
              </a:rPr>
              <a:t>: offline rights must also be protected online …</a:t>
            </a:r>
          </a:p>
          <a:p>
            <a:pPr marL="0" lvl="0" indent="-69850" rtl="0">
              <a:lnSpc>
                <a:spcPct val="115000"/>
              </a:lnSpc>
              <a:spcBef>
                <a:spcPts val="600"/>
              </a:spcBef>
              <a:spcAft>
                <a:spcPts val="0"/>
              </a:spcAft>
              <a:buClr>
                <a:schemeClr val="dk1"/>
              </a:buClr>
              <a:buSzPct val="55000"/>
              <a:buFont typeface="Arial"/>
              <a:buNone/>
            </a:pPr>
            <a:r>
              <a:rPr lang="tr-TR" sz="2000">
                <a:solidFill>
                  <a:schemeClr val="dk1"/>
                </a:solidFill>
                <a:latin typeface="Arial"/>
                <a:ea typeface="Arial"/>
                <a:cs typeface="Arial"/>
                <a:sym typeface="Arial"/>
              </a:rPr>
              <a:t>-</a:t>
            </a:r>
            <a:r>
              <a:rPr lang="tr-TR" sz="2000" b="1">
                <a:solidFill>
                  <a:schemeClr val="dk1"/>
                </a:solidFill>
                <a:latin typeface="Arial"/>
                <a:ea typeface="Arial"/>
                <a:cs typeface="Arial"/>
                <a:sym typeface="Arial"/>
              </a:rPr>
              <a:t>Joint Declaration </a:t>
            </a:r>
            <a:r>
              <a:rPr lang="tr-TR" sz="2000">
                <a:solidFill>
                  <a:schemeClr val="dk1"/>
                </a:solidFill>
                <a:latin typeface="Arial"/>
                <a:ea typeface="Arial"/>
                <a:cs typeface="Arial"/>
                <a:sym typeface="Arial"/>
              </a:rPr>
              <a:t>of four Special Rapporteurs on Freedom of Expression and the Internet (July 2011) and on Universality and FoE (May 2014);FoE and Countering Violent Extremism (2016)</a:t>
            </a:r>
          </a:p>
          <a:p>
            <a:pPr marL="0" lvl="0" indent="0" rtl="0">
              <a:lnSpc>
                <a:spcPct val="115000"/>
              </a:lnSpc>
              <a:spcBef>
                <a:spcPts val="600"/>
              </a:spcBef>
              <a:spcAft>
                <a:spcPts val="0"/>
              </a:spcAft>
              <a:buNone/>
            </a:pPr>
            <a:r>
              <a:rPr lang="tr-TR" sz="2000">
                <a:solidFill>
                  <a:schemeClr val="dk1"/>
                </a:solidFill>
                <a:latin typeface="Arial"/>
                <a:ea typeface="Arial"/>
                <a:cs typeface="Arial"/>
                <a:sym typeface="Arial"/>
              </a:rPr>
              <a:t>-Report on </a:t>
            </a:r>
            <a:r>
              <a:rPr lang="tr-TR" sz="2000" b="1">
                <a:solidFill>
                  <a:schemeClr val="dk1"/>
                </a:solidFill>
                <a:latin typeface="Arial"/>
                <a:ea typeface="Arial"/>
                <a:cs typeface="Arial"/>
                <a:sym typeface="Arial"/>
              </a:rPr>
              <a:t>encryption, anonymity </a:t>
            </a:r>
            <a:r>
              <a:rPr lang="tr-TR" sz="2000">
                <a:solidFill>
                  <a:schemeClr val="dk1"/>
                </a:solidFill>
                <a:latin typeface="Arial"/>
                <a:ea typeface="Arial"/>
                <a:cs typeface="Arial"/>
                <a:sym typeface="Arial"/>
              </a:rPr>
              <a:t>and HR (UN Special Rapp. FoE, David Kaye 2016)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2"/>
        <p:cNvGrpSpPr/>
        <p:nvPr/>
      </p:nvGrpSpPr>
      <p:grpSpPr>
        <a:xfrm>
          <a:off x="0" y="0"/>
          <a:ext cx="0" cy="0"/>
          <a:chOff x="0" y="0"/>
          <a:chExt cx="0" cy="0"/>
        </a:xfrm>
      </p:grpSpPr>
      <p:pic>
        <p:nvPicPr>
          <p:cNvPr id="110" name="Graphic 109">
            <a:extLst>
              <a:ext uri="{FF2B5EF4-FFF2-40B4-BE49-F238E27FC236}">
                <a16:creationId xmlns:a16="http://schemas.microsoft.com/office/drawing/2014/main" id="{3086676F-FDD6-4529-A1C3-01D22D4542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40831" y="2880717"/>
            <a:ext cx="1096566" cy="1096566"/>
          </a:xfrm>
          <a:prstGeom prst="rect">
            <a:avLst/>
          </a:prstGeom>
        </p:spPr>
      </p:pic>
      <p:sp>
        <p:nvSpPr>
          <p:cNvPr id="233" name="Shape 233"/>
          <p:cNvSpPr txBox="1">
            <a:spLocks noGrp="1"/>
          </p:cNvSpPr>
          <p:nvPr>
            <p:ph type="title"/>
          </p:nvPr>
        </p:nvSpPr>
        <p:spPr>
          <a:xfrm>
            <a:off x="852321" y="627564"/>
            <a:ext cx="5605629" cy="1325563"/>
          </a:xfrm>
          <a:prstGeom prst="rect">
            <a:avLst/>
          </a:prstGeom>
        </p:spPr>
        <p:txBody>
          <a:bodyPr lIns="91425" tIns="91425" rIns="91425" bIns="91425" anchorCtr="0">
            <a:normAutofit/>
          </a:bodyPr>
          <a:lstStyle/>
          <a:p>
            <a:pPr lvl="0">
              <a:spcBef>
                <a:spcPts val="0"/>
              </a:spcBef>
              <a:buNone/>
            </a:pPr>
            <a:r>
              <a:rPr lang="tr-TR" b="1">
                <a:latin typeface="Arial"/>
                <a:ea typeface="Arial"/>
                <a:cs typeface="Arial"/>
                <a:sym typeface="Arial"/>
              </a:rPr>
              <a:t>Content of Freedom of Expression</a:t>
            </a:r>
          </a:p>
        </p:txBody>
      </p:sp>
      <p:sp>
        <p:nvSpPr>
          <p:cNvPr id="234" name="Shape 234"/>
          <p:cNvSpPr txBox="1">
            <a:spLocks noGrp="1"/>
          </p:cNvSpPr>
          <p:nvPr>
            <p:ph idx="1"/>
          </p:nvPr>
        </p:nvSpPr>
        <p:spPr>
          <a:xfrm>
            <a:off x="683173" y="1953127"/>
            <a:ext cx="5774778" cy="4657880"/>
          </a:xfrm>
          <a:prstGeom prst="rect">
            <a:avLst/>
          </a:prstGeom>
        </p:spPr>
        <p:txBody>
          <a:bodyPr lIns="91425" tIns="91425" rIns="91425" bIns="91425" anchor="ctr" anchorCtr="0">
            <a:normAutofit/>
          </a:bodyPr>
          <a:lstStyle/>
          <a:p>
            <a:pPr marL="0" lvl="0" indent="-69850" rtl="0">
              <a:spcBef>
                <a:spcPts val="600"/>
              </a:spcBef>
              <a:spcAft>
                <a:spcPts val="0"/>
              </a:spcAft>
              <a:buClr>
                <a:schemeClr val="dk1"/>
              </a:buClr>
              <a:buSzPct val="45833"/>
              <a:buFont typeface="Arial"/>
              <a:buNone/>
            </a:pPr>
            <a:r>
              <a:rPr lang="en-US" sz="1800" dirty="0">
                <a:latin typeface="Arial"/>
                <a:ea typeface="Arial"/>
                <a:cs typeface="Arial"/>
                <a:sym typeface="Arial"/>
              </a:rPr>
              <a:t>-</a:t>
            </a:r>
            <a:r>
              <a:rPr lang="en-US" sz="2400" dirty="0">
                <a:latin typeface="Arial"/>
                <a:ea typeface="Arial"/>
                <a:cs typeface="Arial"/>
                <a:sym typeface="Arial"/>
              </a:rPr>
              <a:t>Freedom from Censorship, Filtering, Blocking</a:t>
            </a:r>
          </a:p>
          <a:p>
            <a:pPr marL="0" lvl="0" indent="-69850" rtl="0">
              <a:spcBef>
                <a:spcPts val="600"/>
              </a:spcBef>
              <a:spcAft>
                <a:spcPts val="0"/>
              </a:spcAft>
              <a:buClr>
                <a:schemeClr val="dk1"/>
              </a:buClr>
              <a:buSzPct val="45833"/>
              <a:buFont typeface="Arial"/>
              <a:buNone/>
            </a:pPr>
            <a:r>
              <a:rPr lang="en-US" sz="2400" dirty="0">
                <a:latin typeface="Arial"/>
                <a:ea typeface="Arial"/>
                <a:cs typeface="Arial"/>
                <a:sym typeface="Arial"/>
              </a:rPr>
              <a:t>-Right to Information</a:t>
            </a:r>
          </a:p>
          <a:p>
            <a:pPr marL="0" lvl="0" indent="-69850" rtl="0">
              <a:spcBef>
                <a:spcPts val="600"/>
              </a:spcBef>
              <a:spcAft>
                <a:spcPts val="0"/>
              </a:spcAft>
              <a:buClr>
                <a:schemeClr val="dk1"/>
              </a:buClr>
              <a:buSzPct val="45833"/>
              <a:buFont typeface="Arial"/>
              <a:buNone/>
            </a:pPr>
            <a:r>
              <a:rPr lang="en-US" sz="2400" dirty="0">
                <a:latin typeface="Arial"/>
                <a:ea typeface="Arial"/>
                <a:cs typeface="Arial"/>
                <a:sym typeface="Arial"/>
              </a:rPr>
              <a:t>-Right to On-line Protest and Assembly (ex. </a:t>
            </a:r>
            <a:r>
              <a:rPr lang="en-US" sz="2400" dirty="0" err="1">
                <a:latin typeface="Arial"/>
                <a:ea typeface="Arial"/>
                <a:cs typeface="Arial"/>
                <a:sym typeface="Arial"/>
              </a:rPr>
              <a:t>facebook</a:t>
            </a:r>
            <a:r>
              <a:rPr lang="en-US" sz="2400" dirty="0">
                <a:latin typeface="Arial"/>
                <a:ea typeface="Arial"/>
                <a:cs typeface="Arial"/>
                <a:sym typeface="Arial"/>
              </a:rPr>
              <a:t>, twitter)</a:t>
            </a:r>
          </a:p>
          <a:p>
            <a:pPr marL="0" lvl="0" indent="-69850" rtl="0">
              <a:spcBef>
                <a:spcPts val="600"/>
              </a:spcBef>
              <a:spcAft>
                <a:spcPts val="0"/>
              </a:spcAft>
              <a:buClr>
                <a:schemeClr val="dk1"/>
              </a:buClr>
              <a:buSzPct val="45833"/>
              <a:buFont typeface="Arial"/>
              <a:buNone/>
            </a:pPr>
            <a:r>
              <a:rPr lang="en-US" sz="2400" dirty="0">
                <a:latin typeface="Arial"/>
                <a:ea typeface="Arial"/>
                <a:cs typeface="Arial"/>
                <a:sym typeface="Arial"/>
              </a:rPr>
              <a:t>-Disrespect of privacy by surveillance: chilling effect on </a:t>
            </a:r>
            <a:r>
              <a:rPr lang="en-US" sz="2400" dirty="0" err="1">
                <a:latin typeface="Arial"/>
                <a:ea typeface="Arial"/>
                <a:cs typeface="Arial"/>
                <a:sym typeface="Arial"/>
              </a:rPr>
              <a:t>FoE</a:t>
            </a:r>
            <a:endParaRPr lang="en-US" sz="2400" dirty="0">
              <a:latin typeface="Arial"/>
              <a:ea typeface="Arial"/>
              <a:cs typeface="Arial"/>
              <a:sym typeface="Arial"/>
            </a:endParaRPr>
          </a:p>
          <a:p>
            <a:pPr marL="0" lvl="0" indent="-69850" rtl="0">
              <a:spcBef>
                <a:spcPts val="600"/>
              </a:spcBef>
              <a:spcAft>
                <a:spcPts val="0"/>
              </a:spcAft>
              <a:buClr>
                <a:schemeClr val="dk1"/>
              </a:buClr>
              <a:buSzPct val="45833"/>
              <a:buFont typeface="Arial"/>
              <a:buNone/>
            </a:pPr>
            <a:r>
              <a:rPr lang="en-US" sz="2400" dirty="0">
                <a:latin typeface="Arial"/>
                <a:ea typeface="Arial"/>
                <a:cs typeface="Arial"/>
                <a:sym typeface="Arial"/>
              </a:rPr>
              <a:t>-Legal requirements of limitations:  based on law (legality), legitimate aim (legitimacy), necessary in a democratic society (necessity), proportionality – 3 step test</a:t>
            </a:r>
          </a:p>
          <a:p>
            <a:pPr lvl="0">
              <a:spcBef>
                <a:spcPts val="0"/>
              </a:spcBef>
              <a:buNone/>
            </a:pP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Shape 240"/>
          <p:cNvSpPr txBox="1">
            <a:spLocks noGrp="1"/>
          </p:cNvSpPr>
          <p:nvPr>
            <p:ph type="title"/>
          </p:nvPr>
        </p:nvSpPr>
        <p:spPr>
          <a:prstGeom prst="rect">
            <a:avLst/>
          </a:prstGeom>
        </p:spPr>
        <p:txBody>
          <a:bodyPr lIns="91425" tIns="91425" rIns="91425" bIns="91425" anchorCtr="0">
            <a:normAutofit/>
          </a:bodyPr>
          <a:lstStyle/>
          <a:p>
            <a:pPr lvl="0">
              <a:spcBef>
                <a:spcPts val="0"/>
              </a:spcBef>
              <a:buNone/>
            </a:pPr>
            <a:r>
              <a:rPr lang="tr-TR" b="1">
                <a:latin typeface="Arial"/>
                <a:ea typeface="Arial"/>
                <a:cs typeface="Arial"/>
                <a:sym typeface="Arial"/>
              </a:rPr>
              <a:t>Considerations in Practice of the ECtHR</a:t>
            </a:r>
          </a:p>
        </p:txBody>
      </p:sp>
      <p:graphicFrame>
        <p:nvGraphicFramePr>
          <p:cNvPr id="243" name="Shape 241">
            <a:extLst>
              <a:ext uri="{FF2B5EF4-FFF2-40B4-BE49-F238E27FC236}">
                <a16:creationId xmlns:a16="http://schemas.microsoft.com/office/drawing/2014/main" id="{F379D41A-0DC1-4A1F-992A-B78C3129767B}"/>
              </a:ext>
            </a:extLst>
          </p:cNvPr>
          <p:cNvGraphicFramePr>
            <a:graphicFrameLocks noGrp="1"/>
          </p:cNvGraphicFramePr>
          <p:nvPr>
            <p:ph idx="1"/>
            <p:extLst>
              <p:ext uri="{D42A27DB-BD31-4B8C-83A1-F6EECF244321}">
                <p14:modId xmlns:p14="http://schemas.microsoft.com/office/powerpoint/2010/main" val="218560207"/>
              </p:ext>
            </p:extLst>
          </p:nvPr>
        </p:nvGraphicFramePr>
        <p:xfrm>
          <a:off x="628650" y="1825625"/>
          <a:ext cx="8136978"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628650" y="963877"/>
            <a:ext cx="2620771" cy="4930246"/>
          </a:xfrm>
          <a:prstGeom prst="rect">
            <a:avLst/>
          </a:prstGeom>
        </p:spPr>
        <p:txBody>
          <a:bodyPr lIns="91425" tIns="45700" rIns="91425" bIns="45700" anchorCtr="0">
            <a:normAutofit/>
          </a:bodyPr>
          <a:lstStyle/>
          <a:p>
            <a:pPr marL="0" marR="0" lvl="0" indent="0" algn="r" rtl="0">
              <a:spcBef>
                <a:spcPts val="0"/>
              </a:spcBef>
              <a:buClr>
                <a:schemeClr val="lt1"/>
              </a:buClr>
              <a:buSzPct val="25000"/>
              <a:buFont typeface="Times New Roman"/>
              <a:buNone/>
            </a:pPr>
            <a:r>
              <a:rPr lang="tr-TR" b="0" i="0" u="none" strike="noStrike" cap="none">
                <a:solidFill>
                  <a:schemeClr val="accent1"/>
                </a:solidFill>
                <a:latin typeface="Times New Roman"/>
                <a:ea typeface="Times New Roman"/>
                <a:cs typeface="Times New Roman"/>
                <a:sym typeface="Times New Roman"/>
              </a:rPr>
              <a:t>Application of FoE principles in the internet </a:t>
            </a:r>
          </a:p>
        </p:txBody>
      </p:sp>
      <p:sp>
        <p:nvSpPr>
          <p:cNvPr id="247" name="Shape 247"/>
          <p:cNvSpPr txBox="1">
            <a:spLocks noGrp="1"/>
          </p:cNvSpPr>
          <p:nvPr>
            <p:ph idx="1"/>
          </p:nvPr>
        </p:nvSpPr>
        <p:spPr>
          <a:xfrm>
            <a:off x="3805111" y="469890"/>
            <a:ext cx="4783327" cy="6771737"/>
          </a:xfrm>
          <a:prstGeom prst="rect">
            <a:avLst/>
          </a:prstGeom>
        </p:spPr>
        <p:txBody>
          <a:bodyPr lIns="91425" tIns="45700" rIns="91425" bIns="45700" anchor="ctr" anchorCtr="0">
            <a:normAutofit/>
          </a:bodyPr>
          <a:lstStyle/>
          <a:p>
            <a:pPr marL="342900" marR="0" lvl="0" indent="-342900" rtl="0">
              <a:spcBef>
                <a:spcPts val="1080"/>
              </a:spcBef>
              <a:spcAft>
                <a:spcPts val="0"/>
              </a:spcAft>
              <a:buClr>
                <a:schemeClr val="lt2"/>
              </a:buClr>
              <a:buSzPct val="100000"/>
              <a:buFont typeface="Noto Sans Symbols"/>
              <a:buChar char="○"/>
            </a:pPr>
            <a:r>
              <a:rPr lang="en-US" sz="2400" b="0" i="0" u="none" strike="noStrike" cap="none" dirty="0">
                <a:latin typeface="Verdana"/>
                <a:ea typeface="Verdana"/>
                <a:cs typeface="Verdana"/>
                <a:sym typeface="Verdana"/>
              </a:rPr>
              <a:t>Article 10 had to be interpreted as imposing on States a positive obligation to create an appropriate regulatory framework to ensure effective protection of journalists’ freedom of expression on the Internet</a:t>
            </a:r>
          </a:p>
          <a:p>
            <a:pPr marL="0" marR="0" lvl="0" indent="0" rtl="0">
              <a:spcBef>
                <a:spcPts val="1080"/>
              </a:spcBef>
              <a:spcAft>
                <a:spcPts val="0"/>
              </a:spcAft>
              <a:buClr>
                <a:schemeClr val="lt2"/>
              </a:buClr>
              <a:buSzPct val="25000"/>
              <a:buFont typeface="Noto Sans Symbols"/>
              <a:buNone/>
            </a:pPr>
            <a:r>
              <a:rPr lang="en-US" sz="2400" b="1" i="1" u="none" strike="noStrike" cap="none" dirty="0">
                <a:latin typeface="Verdana"/>
                <a:ea typeface="Verdana"/>
                <a:cs typeface="Verdana"/>
                <a:sym typeface="Verdana"/>
              </a:rPr>
              <a:t>Editorial Board of </a:t>
            </a:r>
            <a:r>
              <a:rPr lang="en-US" sz="2400" b="1" i="1" u="none" strike="noStrike" cap="none" dirty="0" err="1">
                <a:latin typeface="Verdana"/>
                <a:ea typeface="Verdana"/>
                <a:cs typeface="Verdana"/>
                <a:sym typeface="Verdana"/>
              </a:rPr>
              <a:t>Pravoye</a:t>
            </a:r>
            <a:r>
              <a:rPr lang="en-US" sz="2400" b="1" i="1" u="none" strike="noStrike" cap="none" dirty="0">
                <a:latin typeface="Verdana"/>
                <a:ea typeface="Verdana"/>
                <a:cs typeface="Verdana"/>
                <a:sym typeface="Verdana"/>
              </a:rPr>
              <a:t> </a:t>
            </a:r>
            <a:r>
              <a:rPr lang="en-US" sz="2400" b="1" i="1" u="none" strike="noStrike" cap="none" dirty="0" err="1">
                <a:latin typeface="Verdana"/>
                <a:ea typeface="Verdana"/>
                <a:cs typeface="Verdana"/>
                <a:sym typeface="Verdana"/>
              </a:rPr>
              <a:t>Delo</a:t>
            </a:r>
            <a:r>
              <a:rPr lang="en-US" sz="2400" b="1" i="1" u="none" strike="noStrike" cap="none" dirty="0">
                <a:latin typeface="Verdana"/>
                <a:ea typeface="Verdana"/>
                <a:cs typeface="Verdana"/>
                <a:sym typeface="Verdana"/>
              </a:rPr>
              <a:t> and </a:t>
            </a:r>
            <a:r>
              <a:rPr lang="en-US" sz="2400" b="1" i="1" u="none" strike="noStrike" cap="none" dirty="0" err="1">
                <a:latin typeface="Verdana"/>
                <a:ea typeface="Verdana"/>
                <a:cs typeface="Verdana"/>
                <a:sym typeface="Verdana"/>
              </a:rPr>
              <a:t>Shtekel</a:t>
            </a:r>
            <a:r>
              <a:rPr lang="en-US" sz="2400" b="1" i="1" u="none" strike="noStrike" cap="none" dirty="0">
                <a:latin typeface="Verdana"/>
                <a:ea typeface="Verdana"/>
                <a:cs typeface="Verdana"/>
                <a:sym typeface="Verdana"/>
              </a:rPr>
              <a:t> v. Ukraine</a:t>
            </a:r>
            <a:r>
              <a:rPr lang="en-US" sz="2400" b="0" i="0" u="none" strike="noStrike" cap="none" dirty="0">
                <a:latin typeface="Verdana"/>
                <a:ea typeface="Verdana"/>
                <a:cs typeface="Verdana"/>
                <a:sym typeface="Verdana"/>
              </a:rPr>
              <a:t>, application no. 33014/05</a:t>
            </a:r>
          </a:p>
          <a:p>
            <a:pPr marL="342900" marR="0" lvl="0" indent="-342900" rtl="0">
              <a:spcBef>
                <a:spcPts val="1080"/>
              </a:spcBef>
              <a:spcAft>
                <a:spcPts val="0"/>
              </a:spcAft>
              <a:buClr>
                <a:schemeClr val="lt2"/>
              </a:buClr>
              <a:buSzPct val="100000"/>
              <a:buFont typeface="Noto Sans Symbols"/>
              <a:buChar char="○"/>
            </a:pPr>
            <a:r>
              <a:rPr lang="en-US" sz="2400" b="0" i="0" u="none" strike="noStrike" cap="none" dirty="0">
                <a:latin typeface="Verdana"/>
                <a:ea typeface="Verdana"/>
                <a:cs typeface="Verdana"/>
                <a:sym typeface="Verdana"/>
              </a:rPr>
              <a:t>Special rules have also been established as to the re-use of information published on the internet by journalists </a:t>
            </a:r>
          </a:p>
          <a:p>
            <a:pPr marL="342900" marR="0" lvl="0" indent="-342900" rtl="0">
              <a:spcBef>
                <a:spcPts val="1080"/>
              </a:spcBef>
              <a:spcAft>
                <a:spcPts val="0"/>
              </a:spcAft>
              <a:buClr>
                <a:schemeClr val="lt2"/>
              </a:buClr>
              <a:buSzPct val="100000"/>
              <a:buFont typeface="Noto Sans Symbols"/>
              <a:buNone/>
            </a:pPr>
            <a:endParaRPr lang="en-US" sz="2400" b="0" i="0" u="none" strike="noStrike" cap="none" dirty="0">
              <a:latin typeface="Times New Roman"/>
              <a:ea typeface="Times New Roman"/>
              <a:cs typeface="Times New Roman"/>
              <a:sym typeface="Times New Roman"/>
            </a:endParaRPr>
          </a:p>
          <a:p>
            <a:pPr marL="342900" marR="0" lvl="0" indent="-342900" rtl="0">
              <a:spcBef>
                <a:spcPts val="1400"/>
              </a:spcBef>
              <a:spcAft>
                <a:spcPts val="0"/>
              </a:spcAft>
              <a:buClr>
                <a:srgbClr val="1F497D"/>
              </a:buClr>
              <a:buSzPct val="25000"/>
              <a:buFont typeface="Noto Sans Symbols"/>
              <a:buNone/>
            </a:pPr>
            <a:endParaRPr lang="en-US" sz="2400" b="0" i="0" u="none" strike="noStrike" cap="none" dirty="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idx="1"/>
          </p:nvPr>
        </p:nvSpPr>
        <p:spPr>
          <a:xfrm>
            <a:off x="489846" y="1492469"/>
            <a:ext cx="8170678" cy="4824248"/>
          </a:xfrm>
          <a:prstGeom prst="rect">
            <a:avLst/>
          </a:prstGeom>
          <a:noFill/>
          <a:ln>
            <a:noFill/>
          </a:ln>
        </p:spPr>
        <p:txBody>
          <a:bodyPr lIns="91425" tIns="45700" rIns="91425" bIns="45700" anchor="ctr" anchorCtr="0">
            <a:noAutofit/>
          </a:bodyPr>
          <a:lstStyle/>
          <a:p>
            <a:pPr>
              <a:spcBef>
                <a:spcPts val="0"/>
              </a:spcBef>
              <a:buClr>
                <a:schemeClr val="lt2"/>
              </a:buClr>
              <a:buSzPct val="100000"/>
            </a:pPr>
            <a:r>
              <a:rPr lang="tr-TR" sz="2800" b="0" i="0" u="none" strike="noStrike" cap="none" dirty="0">
                <a:latin typeface="Times New Roman"/>
                <a:ea typeface="Times New Roman"/>
                <a:cs typeface="Times New Roman"/>
                <a:sym typeface="Times New Roman"/>
              </a:rPr>
              <a:t>Why following international judgments is crucial in internet?</a:t>
            </a:r>
          </a:p>
          <a:p>
            <a:pPr>
              <a:spcBef>
                <a:spcPts val="1160"/>
              </a:spcBef>
              <a:buClr>
                <a:schemeClr val="lt2"/>
              </a:buClr>
              <a:buSzPct val="100000"/>
            </a:pPr>
            <a:r>
              <a:rPr lang="tr-TR" sz="2800" b="0" i="0" u="none" strike="noStrike" cap="none" dirty="0">
                <a:latin typeface="Times New Roman"/>
                <a:ea typeface="Times New Roman"/>
                <a:cs typeface="Times New Roman"/>
                <a:sym typeface="Times New Roman"/>
              </a:rPr>
              <a:t>Application of FoE principles to internet</a:t>
            </a:r>
          </a:p>
          <a:p>
            <a:pPr>
              <a:spcBef>
                <a:spcPts val="1160"/>
              </a:spcBef>
              <a:buClr>
                <a:schemeClr val="lt2"/>
              </a:buClr>
              <a:buSzPct val="100000"/>
            </a:pPr>
            <a:r>
              <a:rPr lang="tr-TR" sz="2800" b="0" i="0" u="none" strike="noStrike" cap="none" dirty="0">
                <a:latin typeface="Times New Roman"/>
                <a:ea typeface="Times New Roman"/>
                <a:cs typeface="Times New Roman"/>
                <a:sym typeface="Times New Roman"/>
              </a:rPr>
              <a:t>Access to internet as a right</a:t>
            </a:r>
          </a:p>
          <a:p>
            <a:pPr>
              <a:spcBef>
                <a:spcPts val="1160"/>
              </a:spcBef>
              <a:buClr>
                <a:schemeClr val="lt2"/>
              </a:buClr>
              <a:buSzPct val="100000"/>
            </a:pPr>
            <a:r>
              <a:rPr lang="tr-TR" sz="2800" b="0" i="0" u="none" strike="noStrike" cap="none" dirty="0">
                <a:latin typeface="Times New Roman"/>
                <a:ea typeface="Times New Roman"/>
                <a:cs typeface="Times New Roman"/>
                <a:sym typeface="Times New Roman"/>
              </a:rPr>
              <a:t>Privacy and internet</a:t>
            </a:r>
          </a:p>
          <a:p>
            <a:pPr>
              <a:spcBef>
                <a:spcPts val="1160"/>
              </a:spcBef>
              <a:buClr>
                <a:schemeClr val="lt2"/>
              </a:buClr>
              <a:buSzPct val="100000"/>
            </a:pPr>
            <a:r>
              <a:rPr lang="tr-TR" sz="2800" b="0" i="0" u="none" strike="noStrike" cap="none" dirty="0">
                <a:latin typeface="Times New Roman"/>
                <a:ea typeface="Times New Roman"/>
                <a:cs typeface="Times New Roman"/>
                <a:sym typeface="Times New Roman"/>
              </a:rPr>
              <a:t>Liability for internet archives</a:t>
            </a:r>
          </a:p>
          <a:p>
            <a:pPr>
              <a:spcBef>
                <a:spcPts val="1160"/>
              </a:spcBef>
              <a:buClr>
                <a:schemeClr val="lt2"/>
              </a:buClr>
              <a:buSzPct val="100000"/>
            </a:pPr>
            <a:r>
              <a:rPr lang="tr-TR" sz="2800" b="0" i="0" u="none" strike="noStrike" cap="none" dirty="0">
                <a:latin typeface="Times New Roman"/>
                <a:ea typeface="Times New Roman"/>
                <a:cs typeface="Times New Roman"/>
                <a:sym typeface="Times New Roman"/>
              </a:rPr>
              <a:t>Responsability for user generated content</a:t>
            </a:r>
          </a:p>
          <a:p>
            <a:pPr>
              <a:spcBef>
                <a:spcPts val="1160"/>
              </a:spcBef>
              <a:buClr>
                <a:schemeClr val="lt2"/>
              </a:buClr>
              <a:buSzPct val="100000"/>
            </a:pPr>
            <a:r>
              <a:rPr lang="tr-TR" sz="2800" b="0" i="0" u="none" strike="noStrike" cap="none" dirty="0">
                <a:latin typeface="Times New Roman"/>
                <a:ea typeface="Times New Roman"/>
                <a:cs typeface="Times New Roman"/>
                <a:sym typeface="Times New Roman"/>
              </a:rPr>
              <a:t>A „right to be forgotten”</a:t>
            </a:r>
            <a:endParaRPr lang="tr-TR" sz="1200" b="0" i="0" u="none" strike="noStrike" cap="none" dirty="0">
              <a:latin typeface="Times New Roman"/>
              <a:ea typeface="Times New Roman"/>
              <a:cs typeface="Times New Roman"/>
              <a:sym typeface="Times New Roman"/>
            </a:endParaRPr>
          </a:p>
        </p:txBody>
      </p:sp>
      <p:sp>
        <p:nvSpPr>
          <p:cNvPr id="130" name="Shape 130"/>
          <p:cNvSpPr txBox="1"/>
          <p:nvPr/>
        </p:nvSpPr>
        <p:spPr>
          <a:xfrm>
            <a:off x="1187670" y="541284"/>
            <a:ext cx="6112568"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tr-TR" sz="3600" b="1" dirty="0">
                <a:latin typeface="Times New Roman"/>
                <a:ea typeface="Times New Roman"/>
                <a:cs typeface="Times New Roman"/>
                <a:sym typeface="Times New Roman"/>
              </a:rPr>
              <a:t>Module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51"/>
        <p:cNvGrpSpPr/>
        <p:nvPr/>
      </p:nvGrpSpPr>
      <p:grpSpPr>
        <a:xfrm>
          <a:off x="0" y="0"/>
          <a:ext cx="0" cy="0"/>
          <a:chOff x="0" y="0"/>
          <a:chExt cx="0" cy="0"/>
        </a:xfrm>
      </p:grpSpPr>
      <p:pic>
        <p:nvPicPr>
          <p:cNvPr id="129" name="Graphic 128">
            <a:extLst>
              <a:ext uri="{FF2B5EF4-FFF2-40B4-BE49-F238E27FC236}">
                <a16:creationId xmlns:a16="http://schemas.microsoft.com/office/drawing/2014/main" id="{E69F13F9-1B28-4B79-BBBD-4A3C02926F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40831" y="2880717"/>
            <a:ext cx="1096566" cy="1096566"/>
          </a:xfrm>
          <a:prstGeom prst="rect">
            <a:avLst/>
          </a:prstGeom>
        </p:spPr>
      </p:pic>
      <p:sp>
        <p:nvSpPr>
          <p:cNvPr id="252" name="Shape 252"/>
          <p:cNvSpPr txBox="1">
            <a:spLocks noGrp="1"/>
          </p:cNvSpPr>
          <p:nvPr>
            <p:ph type="title"/>
          </p:nvPr>
        </p:nvSpPr>
        <p:spPr>
          <a:xfrm>
            <a:off x="852321" y="627564"/>
            <a:ext cx="5605629" cy="1325563"/>
          </a:xfrm>
          <a:prstGeom prst="rect">
            <a:avLst/>
          </a:prstGeom>
        </p:spPr>
        <p:txBody>
          <a:bodyPr lIns="91425" tIns="45700" rIns="91425" bIns="45700" anchorCtr="0">
            <a:normAutofit/>
          </a:bodyPr>
          <a:lstStyle/>
          <a:p>
            <a:pPr marL="0" marR="0" lvl="0" indent="0" rtl="0">
              <a:spcBef>
                <a:spcPts val="0"/>
              </a:spcBef>
              <a:buClr>
                <a:schemeClr val="lt1"/>
              </a:buClr>
              <a:buSzPct val="25000"/>
              <a:buFont typeface="Times New Roman"/>
              <a:buNone/>
            </a:pPr>
            <a:r>
              <a:rPr lang="tr-TR" b="1" i="0" u="none" strike="noStrike" cap="none">
                <a:latin typeface="Times New Roman"/>
                <a:ea typeface="Times New Roman"/>
                <a:cs typeface="Times New Roman"/>
                <a:sym typeface="Times New Roman"/>
              </a:rPr>
              <a:t>Access to internet = a right?</a:t>
            </a:r>
          </a:p>
        </p:txBody>
      </p:sp>
      <p:sp>
        <p:nvSpPr>
          <p:cNvPr id="253" name="Shape 253"/>
          <p:cNvSpPr txBox="1">
            <a:spLocks noGrp="1"/>
          </p:cNvSpPr>
          <p:nvPr>
            <p:ph idx="1"/>
          </p:nvPr>
        </p:nvSpPr>
        <p:spPr>
          <a:xfrm>
            <a:off x="852321" y="2278173"/>
            <a:ext cx="4850901" cy="3450613"/>
          </a:xfrm>
          <a:prstGeom prst="rect">
            <a:avLst/>
          </a:prstGeom>
        </p:spPr>
        <p:txBody>
          <a:bodyPr lIns="91425" tIns="45700" rIns="91425" bIns="45700" anchor="ctr" anchorCtr="0">
            <a:normAutofit/>
          </a:bodyPr>
          <a:lstStyle/>
          <a:p>
            <a:pPr marL="342900" marR="0" lvl="0" indent="-342900" rtl="0">
              <a:spcBef>
                <a:spcPts val="0"/>
              </a:spcBef>
              <a:spcAft>
                <a:spcPts val="0"/>
              </a:spcAft>
              <a:buClr>
                <a:schemeClr val="lt2"/>
              </a:buClr>
              <a:buSzPct val="100000"/>
              <a:buFont typeface="Noto Sans Symbols"/>
              <a:buChar char="○"/>
            </a:pPr>
            <a:r>
              <a:rPr lang="tr-TR" sz="3200" b="1" i="0" u="none" strike="noStrike" cap="none" dirty="0">
                <a:latin typeface="Verdana"/>
                <a:ea typeface="Verdana"/>
                <a:cs typeface="Verdana"/>
                <a:sym typeface="Verdana"/>
              </a:rPr>
              <a:t>Blocking access to Google sites</a:t>
            </a:r>
          </a:p>
          <a:p>
            <a:pPr marL="0" marR="0" lvl="0" indent="0" rtl="0">
              <a:spcBef>
                <a:spcPts val="1080"/>
              </a:spcBef>
              <a:spcAft>
                <a:spcPts val="0"/>
              </a:spcAft>
              <a:buClr>
                <a:schemeClr val="lt2"/>
              </a:buClr>
              <a:buSzPct val="25000"/>
              <a:buFont typeface="Noto Sans Symbols"/>
              <a:buNone/>
            </a:pPr>
            <a:r>
              <a:rPr lang="tr-TR" sz="3200" b="1" i="1" u="none" strike="noStrike" cap="none" dirty="0">
                <a:latin typeface="Verdana"/>
                <a:ea typeface="Verdana"/>
                <a:cs typeface="Verdana"/>
                <a:sym typeface="Verdana"/>
              </a:rPr>
              <a:t>Yıldırım v. Turkey, application no. 3111/10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628650" y="963877"/>
            <a:ext cx="2620771" cy="4930246"/>
          </a:xfrm>
          <a:prstGeom prst="rect">
            <a:avLst/>
          </a:prstGeom>
        </p:spPr>
        <p:txBody>
          <a:bodyPr lIns="91425" tIns="45700" rIns="91425" bIns="45700" anchorCtr="0">
            <a:normAutofit/>
          </a:bodyPr>
          <a:lstStyle/>
          <a:p>
            <a:pPr marL="0" marR="0" lvl="0" indent="0" algn="r" rtl="0">
              <a:spcBef>
                <a:spcPts val="0"/>
              </a:spcBef>
              <a:buClr>
                <a:schemeClr val="lt1"/>
              </a:buClr>
              <a:buSzPct val="25000"/>
              <a:buFont typeface="Times New Roman"/>
              <a:buNone/>
            </a:pPr>
            <a:r>
              <a:rPr lang="tr-TR" b="1" i="0" u="none" strike="noStrike" cap="none">
                <a:solidFill>
                  <a:schemeClr val="accent1"/>
                </a:solidFill>
                <a:latin typeface="Times New Roman"/>
                <a:ea typeface="Times New Roman"/>
                <a:cs typeface="Times New Roman"/>
                <a:sym typeface="Times New Roman"/>
              </a:rPr>
              <a:t>Access to internet = a right?</a:t>
            </a:r>
          </a:p>
        </p:txBody>
      </p:sp>
      <p:sp>
        <p:nvSpPr>
          <p:cNvPr id="259" name="Shape 259"/>
          <p:cNvSpPr txBox="1">
            <a:spLocks noGrp="1"/>
          </p:cNvSpPr>
          <p:nvPr>
            <p:ph idx="1"/>
          </p:nvPr>
        </p:nvSpPr>
        <p:spPr>
          <a:xfrm>
            <a:off x="3732023" y="963877"/>
            <a:ext cx="5285853" cy="5710192"/>
          </a:xfrm>
          <a:prstGeom prst="rect">
            <a:avLst/>
          </a:prstGeom>
        </p:spPr>
        <p:txBody>
          <a:bodyPr lIns="91425" tIns="45700" rIns="91425" bIns="45700" anchor="ctr" anchorCtr="0">
            <a:normAutofit/>
          </a:bodyPr>
          <a:lstStyle/>
          <a:p>
            <a:pPr marL="0" marR="0" lvl="0" indent="0" rtl="0">
              <a:spcBef>
                <a:spcPts val="0"/>
              </a:spcBef>
              <a:spcAft>
                <a:spcPts val="0"/>
              </a:spcAft>
              <a:buClr>
                <a:schemeClr val="lt2"/>
              </a:buClr>
              <a:buSzPct val="25000"/>
              <a:buFont typeface="Noto Sans Symbols"/>
              <a:buNone/>
            </a:pPr>
            <a:r>
              <a:rPr lang="tr-TR" sz="2800" b="0" i="0" u="none" strike="noStrike" cap="none" dirty="0">
                <a:latin typeface="Times New Roman"/>
                <a:ea typeface="Times New Roman"/>
                <a:cs typeface="Times New Roman"/>
                <a:sym typeface="Times New Roman"/>
              </a:rPr>
              <a:t>Access to internet for prisoners</a:t>
            </a:r>
          </a:p>
          <a:p>
            <a:pPr marL="0" marR="0" lvl="0" indent="0" rtl="0">
              <a:spcBef>
                <a:spcPts val="1080"/>
              </a:spcBef>
              <a:spcAft>
                <a:spcPts val="0"/>
              </a:spcAft>
              <a:buClr>
                <a:schemeClr val="lt2"/>
              </a:buClr>
              <a:buSzPct val="25000"/>
              <a:buFont typeface="Noto Sans Symbols"/>
              <a:buNone/>
            </a:pPr>
            <a:r>
              <a:rPr lang="tr-TR" sz="2800" b="0" i="1" u="none" strike="noStrike" cap="none" dirty="0">
                <a:latin typeface="Verdana"/>
                <a:ea typeface="Verdana"/>
                <a:cs typeface="Verdana"/>
                <a:sym typeface="Verdana"/>
              </a:rPr>
              <a:t>Jankovskis v. Lithuania, application no. 21575/08</a:t>
            </a:r>
            <a:endParaRPr lang="fr-FR" sz="2800" b="0" i="1" u="none" strike="noStrike" cap="none" dirty="0">
              <a:latin typeface="Verdana"/>
              <a:ea typeface="Verdana"/>
              <a:cs typeface="Verdana"/>
              <a:sym typeface="Verdana"/>
            </a:endParaRPr>
          </a:p>
          <a:p>
            <a:pPr marL="0" lvl="0" indent="0">
              <a:spcBef>
                <a:spcPts val="1080"/>
              </a:spcBef>
              <a:spcAft>
                <a:spcPts val="0"/>
              </a:spcAft>
              <a:buSzPct val="25000"/>
              <a:buNone/>
            </a:pPr>
            <a:r>
              <a:rPr lang="en-US" sz="2800" dirty="0"/>
              <a:t>Restriction placed on prisoner’s access to an Internet site providing educational information: </a:t>
            </a:r>
            <a:r>
              <a:rPr lang="en-US" sz="2800" i="1" dirty="0"/>
              <a:t>violation</a:t>
            </a:r>
            <a:endParaRPr lang="tr-TR" sz="2800" b="0" i="1" u="none" strike="noStrike" cap="none" dirty="0">
              <a:latin typeface="Verdana"/>
              <a:ea typeface="Verdana"/>
              <a:cs typeface="Verdana"/>
              <a:sym typeface="Verdana"/>
            </a:endParaRPr>
          </a:p>
          <a:p>
            <a:pPr marL="0" marR="0" lvl="0" indent="0" rtl="0">
              <a:spcBef>
                <a:spcPts val="1080"/>
              </a:spcBef>
              <a:spcAft>
                <a:spcPts val="0"/>
              </a:spcAft>
              <a:buClr>
                <a:schemeClr val="lt2"/>
              </a:buClr>
              <a:buSzPct val="25000"/>
              <a:buFont typeface="Noto Sans Symbols"/>
              <a:buNone/>
            </a:pPr>
            <a:r>
              <a:rPr lang="tr-TR" sz="2800" b="0" i="1" u="none" strike="noStrike" cap="none" dirty="0">
                <a:latin typeface="Verdana"/>
                <a:ea typeface="Verdana"/>
                <a:cs typeface="Verdana"/>
                <a:sym typeface="Verdana"/>
              </a:rPr>
              <a:t>Kalda v. Estonia, application no. 17429/10</a:t>
            </a:r>
            <a:endParaRPr lang="fr-FR" sz="2800" b="0" i="1" u="none" strike="noStrike" cap="none" dirty="0">
              <a:latin typeface="Verdana"/>
              <a:ea typeface="Verdana"/>
              <a:cs typeface="Verdana"/>
              <a:sym typeface="Verdana"/>
            </a:endParaRPr>
          </a:p>
          <a:p>
            <a:pPr marL="0" lvl="0" indent="0">
              <a:spcBef>
                <a:spcPts val="1080"/>
              </a:spcBef>
              <a:spcAft>
                <a:spcPts val="0"/>
              </a:spcAft>
              <a:buSzPct val="25000"/>
              <a:buNone/>
            </a:pPr>
            <a:r>
              <a:rPr lang="fr-FR" sz="2800" dirty="0"/>
              <a:t>Restrictions </a:t>
            </a:r>
            <a:r>
              <a:rPr lang="fr-FR" sz="2800" dirty="0" err="1"/>
              <a:t>placed</a:t>
            </a:r>
            <a:r>
              <a:rPr lang="fr-FR" sz="2800" dirty="0"/>
              <a:t> on </a:t>
            </a:r>
            <a:r>
              <a:rPr lang="fr-FR" sz="2800" dirty="0" err="1"/>
              <a:t>prisoner’s</a:t>
            </a:r>
            <a:r>
              <a:rPr lang="fr-FR" sz="2800" dirty="0"/>
              <a:t> </a:t>
            </a:r>
            <a:r>
              <a:rPr lang="fr-FR" sz="2800" dirty="0" err="1"/>
              <a:t>access</a:t>
            </a:r>
            <a:r>
              <a:rPr lang="fr-FR" sz="2800" dirty="0"/>
              <a:t> to certain Internet sites </a:t>
            </a:r>
            <a:r>
              <a:rPr lang="fr-FR" sz="2800" dirty="0" err="1"/>
              <a:t>containing</a:t>
            </a:r>
            <a:r>
              <a:rPr lang="fr-FR" sz="2800" dirty="0"/>
              <a:t> </a:t>
            </a:r>
            <a:r>
              <a:rPr lang="fr-FR" sz="2800" dirty="0" err="1"/>
              <a:t>legal</a:t>
            </a:r>
            <a:r>
              <a:rPr lang="fr-FR" sz="2800" dirty="0"/>
              <a:t> information: </a:t>
            </a:r>
            <a:r>
              <a:rPr lang="fr-FR" sz="2800" i="1" dirty="0"/>
              <a:t>violation</a:t>
            </a:r>
            <a:endParaRPr lang="tr-TR" sz="2800" b="0" i="1" u="none" strike="noStrike" cap="none" dirty="0">
              <a:latin typeface="Verdana"/>
              <a:ea typeface="Verdana"/>
              <a:cs typeface="Verdana"/>
              <a:sym typeface="Verdan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628650" y="963877"/>
            <a:ext cx="2620771" cy="4930246"/>
          </a:xfrm>
          <a:prstGeom prst="rect">
            <a:avLst/>
          </a:prstGeom>
        </p:spPr>
        <p:txBody>
          <a:bodyPr lIns="91425" tIns="45700" rIns="91425" bIns="45700" anchorCtr="0">
            <a:normAutofit/>
          </a:bodyPr>
          <a:lstStyle/>
          <a:p>
            <a:pPr marL="0" marR="0" lvl="0" indent="0" algn="r" rtl="0">
              <a:spcBef>
                <a:spcPts val="0"/>
              </a:spcBef>
              <a:buClr>
                <a:schemeClr val="lt1"/>
              </a:buClr>
              <a:buSzPct val="25000"/>
              <a:buFont typeface="Times New Roman"/>
              <a:buNone/>
            </a:pPr>
            <a:r>
              <a:rPr lang="tr-TR" b="1" i="0" u="none" strike="noStrike" cap="none">
                <a:solidFill>
                  <a:schemeClr val="accent1"/>
                </a:solidFill>
                <a:latin typeface="Times New Roman"/>
                <a:ea typeface="Times New Roman"/>
                <a:cs typeface="Times New Roman"/>
                <a:sym typeface="Times New Roman"/>
              </a:rPr>
              <a:t>Privacy and internet</a:t>
            </a:r>
          </a:p>
        </p:txBody>
      </p:sp>
      <p:sp>
        <p:nvSpPr>
          <p:cNvPr id="271" name="Shape 271"/>
          <p:cNvSpPr txBox="1">
            <a:spLocks noGrp="1"/>
          </p:cNvSpPr>
          <p:nvPr>
            <p:ph idx="1"/>
          </p:nvPr>
        </p:nvSpPr>
        <p:spPr>
          <a:xfrm>
            <a:off x="3732023" y="963876"/>
            <a:ext cx="4783327" cy="5626109"/>
          </a:xfrm>
          <a:prstGeom prst="rect">
            <a:avLst/>
          </a:prstGeom>
        </p:spPr>
        <p:txBody>
          <a:bodyPr lIns="91425" tIns="45700" rIns="91425" bIns="45700" anchor="ctr" anchorCtr="0">
            <a:normAutofit/>
          </a:bodyPr>
          <a:lstStyle/>
          <a:p>
            <a:pPr marL="342900" marR="0" lvl="0" indent="-342900" rtl="0">
              <a:spcBef>
                <a:spcPts val="0"/>
              </a:spcBef>
              <a:spcAft>
                <a:spcPts val="0"/>
              </a:spcAft>
              <a:buClr>
                <a:srgbClr val="000000"/>
              </a:buClr>
              <a:buSzPct val="100000"/>
              <a:buFont typeface="Noto Sans Symbols"/>
              <a:buChar char="○"/>
            </a:pPr>
            <a:r>
              <a:rPr lang="en-US" sz="3200" b="0" i="0" u="none" strike="noStrike" cap="none" dirty="0">
                <a:latin typeface="Times New Roman"/>
                <a:ea typeface="Times New Roman"/>
                <a:cs typeface="Times New Roman"/>
                <a:sym typeface="Times New Roman"/>
              </a:rPr>
              <a:t>Notification of will to publish information on the internet</a:t>
            </a:r>
          </a:p>
          <a:p>
            <a:pPr marL="0" marR="0" lvl="0" indent="0" rtl="0">
              <a:spcBef>
                <a:spcPts val="1160"/>
              </a:spcBef>
              <a:spcAft>
                <a:spcPts val="0"/>
              </a:spcAft>
              <a:buClr>
                <a:srgbClr val="000000"/>
              </a:buClr>
              <a:buSzPct val="25000"/>
              <a:buFont typeface="Noto Sans Symbols"/>
              <a:buNone/>
            </a:pPr>
            <a:r>
              <a:rPr lang="en-US" sz="3200" b="0" i="1" u="none" strike="noStrike" cap="none" dirty="0">
                <a:latin typeface="Times New Roman"/>
                <a:ea typeface="Times New Roman"/>
                <a:cs typeface="Times New Roman"/>
                <a:sym typeface="Times New Roman"/>
              </a:rPr>
              <a:t>Mosley v. United Kingdom, application no. 48009/08</a:t>
            </a:r>
          </a:p>
          <a:p>
            <a:pPr marL="342900" marR="0" lvl="0" indent="-342900" rtl="0">
              <a:spcBef>
                <a:spcPts val="1160"/>
              </a:spcBef>
              <a:spcAft>
                <a:spcPts val="0"/>
              </a:spcAft>
              <a:buClr>
                <a:srgbClr val="000000"/>
              </a:buClr>
              <a:buSzPct val="100000"/>
              <a:buFont typeface="Noto Sans Symbols"/>
              <a:buChar char="○"/>
            </a:pPr>
            <a:r>
              <a:rPr lang="en-US" sz="3200" b="0" i="1" u="none" strike="noStrike" cap="none" dirty="0">
                <a:latin typeface="Times New Roman"/>
                <a:ea typeface="Times New Roman"/>
                <a:cs typeface="Times New Roman"/>
                <a:sym typeface="Times New Roman"/>
              </a:rPr>
              <a:t> </a:t>
            </a:r>
            <a:r>
              <a:rPr lang="en-US" sz="3200" b="0" i="0" u="none" strike="noStrike" cap="none" dirty="0">
                <a:latin typeface="Times New Roman"/>
                <a:ea typeface="Times New Roman"/>
                <a:cs typeface="Times New Roman"/>
                <a:sym typeface="Times New Roman"/>
              </a:rPr>
              <a:t>Positive obligations of the state – legislation granting privacy protection</a:t>
            </a:r>
          </a:p>
          <a:p>
            <a:pPr marL="0" marR="0" lvl="0" indent="0" rtl="0">
              <a:spcBef>
                <a:spcPts val="1160"/>
              </a:spcBef>
              <a:spcAft>
                <a:spcPts val="0"/>
              </a:spcAft>
              <a:buClr>
                <a:srgbClr val="000000"/>
              </a:buClr>
              <a:buSzPct val="25000"/>
              <a:buFont typeface="Noto Sans Symbols"/>
              <a:buNone/>
            </a:pPr>
            <a:r>
              <a:rPr lang="en-US" sz="3200" b="0" i="1" u="none" strike="noStrike" cap="none" dirty="0">
                <a:latin typeface="Times New Roman"/>
                <a:ea typeface="Times New Roman"/>
                <a:cs typeface="Times New Roman"/>
                <a:sym typeface="Times New Roman"/>
              </a:rPr>
              <a:t>K.U. v. Finland, application no. 2872/02</a:t>
            </a:r>
          </a:p>
          <a:p>
            <a:pPr marL="0" marR="0" lvl="0" indent="0" rtl="0">
              <a:spcBef>
                <a:spcPts val="1160"/>
              </a:spcBef>
              <a:spcAft>
                <a:spcPts val="0"/>
              </a:spcAft>
              <a:buClr>
                <a:srgbClr val="000000"/>
              </a:buClr>
              <a:buSzPct val="25000"/>
              <a:buFont typeface="Noto Sans Symbols"/>
              <a:buNone/>
            </a:pPr>
            <a:endParaRPr lang="en-US" sz="3200" b="0" i="1" u="none" strike="noStrike" cap="none" dirty="0">
              <a:latin typeface="Times New Roman"/>
              <a:ea typeface="Times New Roman"/>
              <a:cs typeface="Times New Roman"/>
              <a:sym typeface="Times New Roman"/>
            </a:endParaRPr>
          </a:p>
          <a:p>
            <a:pPr marL="0" marR="0" lvl="0" indent="0" rtl="0">
              <a:spcBef>
                <a:spcPts val="1160"/>
              </a:spcBef>
              <a:spcAft>
                <a:spcPts val="0"/>
              </a:spcAft>
              <a:buClr>
                <a:srgbClr val="000000"/>
              </a:buClr>
              <a:buSzPct val="25000"/>
              <a:buFont typeface="Noto Sans Symbols"/>
              <a:buNone/>
            </a:pPr>
            <a:endParaRPr lang="en-US" b="0" i="1" u="none" strike="noStrike" cap="none" dirty="0">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76"/>
        <p:cNvGrpSpPr/>
        <p:nvPr/>
      </p:nvGrpSpPr>
      <p:grpSpPr>
        <a:xfrm>
          <a:off x="0" y="0"/>
          <a:ext cx="0" cy="0"/>
          <a:chOff x="0" y="0"/>
          <a:chExt cx="0" cy="0"/>
        </a:xfrm>
      </p:grpSpPr>
      <p:sp>
        <p:nvSpPr>
          <p:cNvPr id="277" name="Shape 277"/>
          <p:cNvSpPr txBox="1">
            <a:spLocks noGrp="1"/>
          </p:cNvSpPr>
          <p:nvPr>
            <p:ph type="title"/>
          </p:nvPr>
        </p:nvSpPr>
        <p:spPr>
          <a:prstGeom prst="rect">
            <a:avLst/>
          </a:prstGeom>
        </p:spPr>
        <p:txBody>
          <a:bodyPr lIns="91425" tIns="91425" rIns="91425" bIns="91425" anchorCtr="0">
            <a:normAutofit/>
          </a:bodyPr>
          <a:lstStyle/>
          <a:p>
            <a:pPr lvl="0">
              <a:spcBef>
                <a:spcPts val="0"/>
              </a:spcBef>
              <a:buNone/>
            </a:pPr>
            <a:r>
              <a:rPr lang="tr-TR" b="1">
                <a:latin typeface="Arial"/>
                <a:ea typeface="Arial"/>
                <a:cs typeface="Arial"/>
                <a:sym typeface="Arial"/>
              </a:rPr>
              <a:t>Special protection for rights of of minors</a:t>
            </a:r>
          </a:p>
        </p:txBody>
      </p:sp>
      <p:graphicFrame>
        <p:nvGraphicFramePr>
          <p:cNvPr id="280" name="Shape 278">
            <a:extLst>
              <a:ext uri="{FF2B5EF4-FFF2-40B4-BE49-F238E27FC236}">
                <a16:creationId xmlns:a16="http://schemas.microsoft.com/office/drawing/2014/main" id="{B760FEB2-E74A-4119-BE68-A63542E6266F}"/>
              </a:ext>
            </a:extLst>
          </p:cNvPr>
          <p:cNvGraphicFramePr>
            <a:graphicFrameLocks noGrp="1"/>
          </p:cNvGraphicFramePr>
          <p:nvPr>
            <p:ph idx="1"/>
            <p:extLst>
              <p:ext uri="{D42A27DB-BD31-4B8C-83A1-F6EECF244321}">
                <p14:modId xmlns:p14="http://schemas.microsoft.com/office/powerpoint/2010/main" val="313855328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480059" y="4526280"/>
            <a:ext cx="5558011" cy="1737360"/>
          </a:xfrm>
          <a:prstGeom prst="rect">
            <a:avLst/>
          </a:prstGeom>
        </p:spPr>
        <p:txBody>
          <a:bodyPr lIns="91425" tIns="91425" rIns="91425" bIns="91425" anchorCtr="0">
            <a:normAutofit/>
          </a:bodyPr>
          <a:lstStyle/>
          <a:p>
            <a:pPr lvl="0">
              <a:spcBef>
                <a:spcPts val="0"/>
              </a:spcBef>
              <a:buNone/>
            </a:pPr>
            <a:r>
              <a:rPr lang="tr-TR" sz="2800" b="1" dirty="0">
                <a:latin typeface="Arial"/>
                <a:ea typeface="Arial"/>
                <a:cs typeface="Arial"/>
                <a:sym typeface="Arial"/>
              </a:rPr>
              <a:t>Other relevant ECtHR Internet cases – responsible journalism</a:t>
            </a:r>
          </a:p>
        </p:txBody>
      </p:sp>
      <p:sp>
        <p:nvSpPr>
          <p:cNvPr id="285" name="Shape 285"/>
          <p:cNvSpPr txBox="1">
            <a:spLocks noGrp="1"/>
          </p:cNvSpPr>
          <p:nvPr>
            <p:ph idx="1"/>
          </p:nvPr>
        </p:nvSpPr>
        <p:spPr>
          <a:xfrm>
            <a:off x="480059" y="595293"/>
            <a:ext cx="7949237" cy="4409271"/>
          </a:xfrm>
          <a:prstGeom prst="rect">
            <a:avLst/>
          </a:prstGeom>
        </p:spPr>
        <p:txBody>
          <a:bodyPr lIns="91425" tIns="91425" rIns="91425" bIns="91425" anchor="ctr" anchorCtr="0">
            <a:normAutofit/>
          </a:bodyPr>
          <a:lstStyle/>
          <a:p>
            <a:pPr marL="0" lvl="0" indent="-69850" rtl="0">
              <a:spcBef>
                <a:spcPts val="700"/>
              </a:spcBef>
              <a:spcAft>
                <a:spcPts val="0"/>
              </a:spcAft>
              <a:buClr>
                <a:schemeClr val="dk1"/>
              </a:buClr>
              <a:buSzPct val="39285"/>
              <a:buFont typeface="Arial"/>
              <a:buNone/>
            </a:pPr>
            <a:r>
              <a:rPr lang="tr-TR" sz="1600" dirty="0">
                <a:latin typeface="Arial"/>
                <a:ea typeface="Arial"/>
                <a:cs typeface="Arial"/>
                <a:sym typeface="Arial"/>
              </a:rPr>
              <a:t>•</a:t>
            </a:r>
            <a:r>
              <a:rPr lang="tr-TR" sz="2800" b="1" i="1" dirty="0">
                <a:latin typeface="Arial"/>
                <a:ea typeface="Arial"/>
                <a:cs typeface="Arial"/>
                <a:sym typeface="Arial"/>
              </a:rPr>
              <a:t>Stoll v. Switzerland (2007): </a:t>
            </a:r>
            <a:r>
              <a:rPr lang="tr-TR" sz="2800" dirty="0">
                <a:latin typeface="Arial"/>
                <a:ea typeface="Arial"/>
                <a:cs typeface="Arial"/>
                <a:sym typeface="Arial"/>
              </a:rPr>
              <a:t>protection of journalists is subject to that they act in good faith and provide reliable information</a:t>
            </a:r>
          </a:p>
          <a:p>
            <a:pPr marL="0" lvl="0" indent="0" rtl="0">
              <a:spcBef>
                <a:spcPts val="700"/>
              </a:spcBef>
              <a:spcAft>
                <a:spcPts val="0"/>
              </a:spcAft>
              <a:buNone/>
            </a:pPr>
            <a:r>
              <a:rPr lang="tr-TR" sz="2800" dirty="0">
                <a:latin typeface="Arial"/>
                <a:ea typeface="Arial"/>
                <a:cs typeface="Arial"/>
                <a:sym typeface="Arial"/>
              </a:rPr>
              <a:t>•</a:t>
            </a:r>
            <a:r>
              <a:rPr lang="tr-TR" sz="2800" b="1" i="1" dirty="0">
                <a:latin typeface="Arial"/>
                <a:ea typeface="Arial"/>
                <a:cs typeface="Arial"/>
                <a:sym typeface="Arial"/>
              </a:rPr>
              <a:t>Fatullayev v. Azerbaijan </a:t>
            </a:r>
            <a:r>
              <a:rPr lang="tr-TR" sz="2800" b="1" dirty="0">
                <a:latin typeface="Arial"/>
                <a:ea typeface="Arial"/>
                <a:cs typeface="Arial"/>
                <a:sym typeface="Arial"/>
              </a:rPr>
              <a:t>(2010)</a:t>
            </a:r>
            <a:r>
              <a:rPr lang="tr-TR" sz="2800" dirty="0">
                <a:latin typeface="Arial"/>
                <a:ea typeface="Arial"/>
                <a:cs typeface="Arial"/>
                <a:sym typeface="Arial"/>
              </a:rPr>
              <a:t>: specific duties and responsibilities of journalists also apply on the Internet but provocatice assertions against Azeri troops did not cross limits of journalistic freedom; conviction for defamation no pressing social need and prison sentence found disproportional – release ordered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628650" y="631825"/>
            <a:ext cx="7886700" cy="1325563"/>
          </a:xfrm>
          <a:prstGeom prst="rect">
            <a:avLst/>
          </a:prstGeom>
        </p:spPr>
        <p:txBody>
          <a:bodyPr lIns="91425" tIns="45700" rIns="91425" bIns="45700" anchorCtr="0">
            <a:normAutofit/>
          </a:bodyPr>
          <a:lstStyle/>
          <a:p>
            <a:pPr marL="0" marR="0" lvl="0" indent="0" rtl="0">
              <a:spcBef>
                <a:spcPts val="0"/>
              </a:spcBef>
              <a:buClr>
                <a:schemeClr val="lt1"/>
              </a:buClr>
              <a:buSzPct val="25000"/>
              <a:buFont typeface="Times New Roman"/>
              <a:buNone/>
            </a:pPr>
            <a:r>
              <a:rPr lang="tr-TR" b="1" i="0" u="none" strike="noStrike" cap="none">
                <a:latin typeface="Times New Roman"/>
                <a:ea typeface="Times New Roman"/>
                <a:cs typeface="Times New Roman"/>
                <a:sym typeface="Times New Roman"/>
              </a:rPr>
              <a:t>Liability for internet archives</a:t>
            </a:r>
          </a:p>
        </p:txBody>
      </p:sp>
      <p:sp>
        <p:nvSpPr>
          <p:cNvPr id="291" name="Shape 291"/>
          <p:cNvSpPr txBox="1">
            <a:spLocks noGrp="1"/>
          </p:cNvSpPr>
          <p:nvPr>
            <p:ph idx="1"/>
          </p:nvPr>
        </p:nvSpPr>
        <p:spPr>
          <a:xfrm>
            <a:off x="628650" y="2057400"/>
            <a:ext cx="7886700" cy="3871762"/>
          </a:xfrm>
          <a:prstGeom prst="rect">
            <a:avLst/>
          </a:prstGeom>
        </p:spPr>
        <p:txBody>
          <a:bodyPr lIns="91425" tIns="45700" rIns="91425" bIns="45700" anchorCtr="0">
            <a:normAutofit/>
          </a:bodyPr>
          <a:lstStyle/>
          <a:p>
            <a:pPr marL="342900" marR="0" lvl="0" indent="-342900" rtl="0">
              <a:spcBef>
                <a:spcPts val="0"/>
              </a:spcBef>
              <a:spcAft>
                <a:spcPts val="0"/>
              </a:spcAft>
              <a:buClr>
                <a:srgbClr val="1F497D"/>
              </a:buClr>
              <a:buSzPct val="100000"/>
              <a:buFont typeface="Noto Sans Symbols"/>
              <a:buChar char="○"/>
            </a:pPr>
            <a:r>
              <a:rPr lang="tr-TR" b="0" i="0" u="none" strike="noStrike" cap="none" dirty="0">
                <a:latin typeface="Times New Roman"/>
                <a:ea typeface="Times New Roman"/>
                <a:cs typeface="Times New Roman"/>
                <a:sym typeface="Times New Roman"/>
              </a:rPr>
              <a:t> </a:t>
            </a:r>
            <a:r>
              <a:rPr lang="tr-TR" sz="2800" b="0" i="0" u="none" strike="noStrike" cap="none" dirty="0">
                <a:latin typeface="Times New Roman"/>
                <a:ea typeface="Times New Roman"/>
                <a:cs typeface="Times New Roman"/>
                <a:sym typeface="Times New Roman"/>
              </a:rPr>
              <a:t>Defamatory article in the internet archives</a:t>
            </a:r>
          </a:p>
          <a:p>
            <a:pPr marL="0" marR="0" lvl="0" indent="0" rtl="0">
              <a:spcBef>
                <a:spcPts val="1400"/>
              </a:spcBef>
              <a:spcAft>
                <a:spcPts val="0"/>
              </a:spcAft>
              <a:buClr>
                <a:srgbClr val="1F497D"/>
              </a:buClr>
              <a:buSzPct val="25000"/>
              <a:buFont typeface="Noto Sans Symbols"/>
              <a:buNone/>
            </a:pPr>
            <a:r>
              <a:rPr lang="tr-TR" sz="2800" b="0" i="1" u="none" strike="noStrike" cap="none" dirty="0">
                <a:latin typeface="Times New Roman"/>
                <a:ea typeface="Times New Roman"/>
                <a:cs typeface="Times New Roman"/>
                <a:sym typeface="Times New Roman"/>
              </a:rPr>
              <a:t>Times Newspapers v. UK, </a:t>
            </a:r>
            <a:r>
              <a:rPr lang="fr-FR" sz="2800" i="1" dirty="0">
                <a:latin typeface="Times New Roman"/>
                <a:ea typeface="Times New Roman"/>
                <a:cs typeface="Times New Roman"/>
                <a:sym typeface="Times New Roman"/>
              </a:rPr>
              <a:t>(</a:t>
            </a:r>
            <a:r>
              <a:rPr lang="tr-TR" sz="2800" b="0" i="1" u="none" strike="noStrike" cap="none" dirty="0">
                <a:latin typeface="Times New Roman"/>
                <a:ea typeface="Times New Roman"/>
                <a:cs typeface="Times New Roman"/>
                <a:sym typeface="Times New Roman"/>
              </a:rPr>
              <a:t>no. 3002/03, 23676/03</a:t>
            </a:r>
            <a:r>
              <a:rPr lang="fr-FR" sz="2800" b="0" i="1" u="none" strike="noStrike" cap="none" dirty="0">
                <a:latin typeface="Times New Roman"/>
                <a:ea typeface="Times New Roman"/>
                <a:cs typeface="Times New Roman"/>
                <a:sym typeface="Times New Roman"/>
              </a:rPr>
              <a:t>)</a:t>
            </a:r>
            <a:endParaRPr lang="tr-TR" sz="2800" b="0" i="1" u="none" strike="noStrike" cap="none" dirty="0">
              <a:latin typeface="Times New Roman"/>
              <a:ea typeface="Times New Roman"/>
              <a:cs typeface="Times New Roman"/>
              <a:sym typeface="Times New Roman"/>
            </a:endParaRPr>
          </a:p>
          <a:p>
            <a:pPr marL="342900" marR="0" lvl="0" indent="-342900" rtl="0">
              <a:spcBef>
                <a:spcPts val="1400"/>
              </a:spcBef>
              <a:spcAft>
                <a:spcPts val="0"/>
              </a:spcAft>
              <a:buClr>
                <a:srgbClr val="1F497D"/>
              </a:buClr>
              <a:buSzPct val="100000"/>
              <a:buFont typeface="Noto Sans Symbols"/>
              <a:buChar char="○"/>
            </a:pPr>
            <a:r>
              <a:rPr lang="tr-TR" sz="2800" b="0" i="0" u="none" strike="noStrike" cap="none" dirty="0">
                <a:latin typeface="Times New Roman"/>
                <a:ea typeface="Times New Roman"/>
                <a:cs typeface="Times New Roman"/>
                <a:sym typeface="Times New Roman"/>
              </a:rPr>
              <a:t> Deleting defamatory content?</a:t>
            </a:r>
          </a:p>
          <a:p>
            <a:pPr marL="0" marR="0" lvl="0" indent="0" rtl="0">
              <a:spcBef>
                <a:spcPts val="1400"/>
              </a:spcBef>
              <a:spcAft>
                <a:spcPts val="0"/>
              </a:spcAft>
              <a:buClr>
                <a:srgbClr val="1F497D"/>
              </a:buClr>
              <a:buSzPct val="25000"/>
              <a:buFont typeface="Noto Sans Symbols"/>
              <a:buNone/>
            </a:pPr>
            <a:r>
              <a:rPr lang="tr-TR" sz="2800" b="0" i="1" u="none" strike="noStrike" cap="none" dirty="0">
                <a:latin typeface="Times New Roman"/>
                <a:ea typeface="Times New Roman"/>
                <a:cs typeface="Times New Roman"/>
                <a:sym typeface="Times New Roman"/>
              </a:rPr>
              <a:t>Smolczewski &amp; Węgrzynowski v. Poland, no. 33846/07</a:t>
            </a:r>
            <a:endParaRPr lang="fr-FR" sz="2800" b="0" i="1" u="none" strike="noStrike" cap="none" dirty="0">
              <a:latin typeface="Times New Roman"/>
              <a:ea typeface="Times New Roman"/>
              <a:cs typeface="Times New Roman"/>
              <a:sym typeface="Times New Roman"/>
            </a:endParaRPr>
          </a:p>
          <a:p>
            <a:r>
              <a:rPr lang="en-US" sz="2800" b="1" dirty="0"/>
              <a:t>Respect for private life - </a:t>
            </a:r>
            <a:r>
              <a:rPr lang="en-US" sz="2800" dirty="0"/>
              <a:t>Courts’ refusal to order newspaper to remove article damaging applicant’s reputation from its Internet archive: </a:t>
            </a:r>
            <a:r>
              <a:rPr lang="en-US" sz="2800" i="1" dirty="0"/>
              <a:t>no violation</a:t>
            </a:r>
            <a:endParaRPr lang="en-US" sz="2800" dirty="0"/>
          </a:p>
          <a:p>
            <a:pPr marL="0" marR="0" lvl="0" indent="0" rtl="0">
              <a:spcBef>
                <a:spcPts val="1400"/>
              </a:spcBef>
              <a:spcAft>
                <a:spcPts val="0"/>
              </a:spcAft>
              <a:buClr>
                <a:srgbClr val="1F497D"/>
              </a:buClr>
              <a:buSzPct val="25000"/>
              <a:buFont typeface="Noto Sans Symbols"/>
              <a:buNone/>
            </a:pPr>
            <a:endParaRPr lang="tr-TR" b="0" i="1" u="none" strike="noStrike" cap="none" dirty="0">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i="1" dirty="0"/>
              <a:t>Facts</a:t>
            </a:r>
            <a:r>
              <a:rPr lang="en-US" dirty="0"/>
              <a:t> </a:t>
            </a:r>
            <a:endParaRPr lang="fr-FR" dirty="0"/>
          </a:p>
        </p:txBody>
      </p:sp>
      <p:sp>
        <p:nvSpPr>
          <p:cNvPr id="3" name="Espace réservé du texte 2"/>
          <p:cNvSpPr>
            <a:spLocks noGrp="1"/>
          </p:cNvSpPr>
          <p:nvPr>
            <p:ph idx="1"/>
          </p:nvPr>
        </p:nvSpPr>
        <p:spPr>
          <a:xfrm>
            <a:off x="446567" y="1600199"/>
            <a:ext cx="8361102" cy="5140843"/>
          </a:xfrm>
        </p:spPr>
        <p:txBody>
          <a:bodyPr>
            <a:normAutofit/>
          </a:bodyPr>
          <a:lstStyle/>
          <a:p>
            <a:pPr algn="just"/>
            <a:r>
              <a:rPr lang="en-US" dirty="0"/>
              <a:t>The applicants are lawyers who won a libel case against two journalists. The domestic courts ordered them and their editor-in-chief to pay a fine to a charity and to publish an apology. These obligations were complied with.</a:t>
            </a:r>
          </a:p>
          <a:p>
            <a:pPr algn="just"/>
            <a:r>
              <a:rPr lang="en-US" dirty="0"/>
              <a:t>Subsequently, after discovering that the article remained accessible on the newspaper’s website, the applicants brought fresh proceedings for an order for its removal from the site. Their claim was dismissed on the grounds that ordering </a:t>
            </a:r>
            <a:r>
              <a:rPr lang="en-US" b="1" dirty="0"/>
              <a:t>removal of the article would amount to censorship and the rewriting of history</a:t>
            </a:r>
            <a:r>
              <a:rPr lang="en-US" dirty="0"/>
              <a:t>. The court indicated, however, that it would have given serious consideration to a request for a footnote or link informing readers of the judgments in the original libel proceedings to be added to the website article. That judgment was upheld on appeal.</a:t>
            </a:r>
          </a:p>
          <a:p>
            <a:pPr algn="just"/>
            <a:endParaRPr lang="fr-FR" dirty="0"/>
          </a:p>
        </p:txBody>
      </p:sp>
    </p:spTree>
    <p:extLst>
      <p:ext uri="{BB962C8B-B14F-4D97-AF65-F5344CB8AC3E}">
        <p14:creationId xmlns:p14="http://schemas.microsoft.com/office/powerpoint/2010/main" val="532275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56A092DC-D39C-43C7-B0D6-B80DB79533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0831" y="2880717"/>
            <a:ext cx="1096566" cy="1096566"/>
          </a:xfrm>
          <a:prstGeom prst="rect">
            <a:avLst/>
          </a:prstGeom>
        </p:spPr>
      </p:pic>
      <p:sp>
        <p:nvSpPr>
          <p:cNvPr id="2" name="Titre 1"/>
          <p:cNvSpPr>
            <a:spLocks noGrp="1"/>
          </p:cNvSpPr>
          <p:nvPr>
            <p:ph type="title"/>
          </p:nvPr>
        </p:nvSpPr>
        <p:spPr>
          <a:xfrm>
            <a:off x="852321" y="325821"/>
            <a:ext cx="5605629" cy="1082566"/>
          </a:xfrm>
        </p:spPr>
        <p:txBody>
          <a:bodyPr>
            <a:normAutofit/>
          </a:bodyPr>
          <a:lstStyle/>
          <a:p>
            <a:r>
              <a:rPr lang="fr-FR" dirty="0" err="1"/>
              <a:t>ECtHR</a:t>
            </a:r>
            <a:r>
              <a:rPr lang="fr-FR" dirty="0"/>
              <a:t> conclusion</a:t>
            </a:r>
          </a:p>
        </p:txBody>
      </p:sp>
      <p:sp>
        <p:nvSpPr>
          <p:cNvPr id="3" name="Espace réservé du texte 2"/>
          <p:cNvSpPr>
            <a:spLocks noGrp="1"/>
          </p:cNvSpPr>
          <p:nvPr>
            <p:ph idx="1"/>
          </p:nvPr>
        </p:nvSpPr>
        <p:spPr>
          <a:xfrm>
            <a:off x="210207" y="1313794"/>
            <a:ext cx="6476342" cy="5454868"/>
          </a:xfrm>
        </p:spPr>
        <p:txBody>
          <a:bodyPr anchor="ctr">
            <a:normAutofit/>
          </a:bodyPr>
          <a:lstStyle/>
          <a:p>
            <a:pPr marL="114300" indent="0">
              <a:buNone/>
            </a:pPr>
            <a:r>
              <a:rPr lang="en-US" sz="2400" dirty="0"/>
              <a:t>the domestic courts had pointed out that it would be desirable </a:t>
            </a:r>
            <a:r>
              <a:rPr lang="en-US" sz="2400" b="1" dirty="0"/>
              <a:t>to add a comment to the article on the newspaper’s website informing the public of the outcome of the first set of proceedings</a:t>
            </a:r>
            <a:r>
              <a:rPr lang="en-US" sz="2400" dirty="0"/>
              <a:t>. This demonstrated their awareness of how important publications on the Internet could be for the effective protection of individual rights and of the importance of making full information about judicial decisions concerning a contested article available on the newspaper’s website. The second applicant had not, however, requested the addition of a reference to the judgments in his </a:t>
            </a:r>
            <a:r>
              <a:rPr lang="en-US" sz="2400" dirty="0" err="1"/>
              <a:t>favour</a:t>
            </a:r>
            <a:endParaRPr lang="fr-FR" sz="2400" dirty="0"/>
          </a:p>
        </p:txBody>
      </p:sp>
    </p:spTree>
    <p:extLst>
      <p:ext uri="{BB962C8B-B14F-4D97-AF65-F5344CB8AC3E}">
        <p14:creationId xmlns:p14="http://schemas.microsoft.com/office/powerpoint/2010/main" val="2389775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628650" y="963877"/>
            <a:ext cx="2620771" cy="4930246"/>
          </a:xfrm>
          <a:prstGeom prst="rect">
            <a:avLst/>
          </a:prstGeom>
        </p:spPr>
        <p:txBody>
          <a:bodyPr lIns="91425" tIns="45700" rIns="91425" bIns="45700" anchorCtr="0">
            <a:normAutofit/>
          </a:bodyPr>
          <a:lstStyle/>
          <a:p>
            <a:pPr marL="0" marR="0" lvl="0" indent="0" algn="r" rtl="0">
              <a:spcBef>
                <a:spcPts val="0"/>
              </a:spcBef>
              <a:buClr>
                <a:schemeClr val="lt1"/>
              </a:buClr>
              <a:buSzPct val="25000"/>
              <a:buFont typeface="Times New Roman"/>
              <a:buNone/>
            </a:pPr>
            <a:r>
              <a:rPr lang="tr-TR" sz="3100" b="0" i="0" u="none" strike="noStrike" cap="none">
                <a:solidFill>
                  <a:schemeClr val="accent1"/>
                </a:solidFill>
                <a:latin typeface="Times New Roman"/>
                <a:ea typeface="Times New Roman"/>
                <a:cs typeface="Times New Roman"/>
                <a:sym typeface="Times New Roman"/>
              </a:rPr>
              <a:t>Responsability for user-generated content</a:t>
            </a:r>
          </a:p>
        </p:txBody>
      </p:sp>
      <p:sp>
        <p:nvSpPr>
          <p:cNvPr id="297" name="Shape 297"/>
          <p:cNvSpPr txBox="1">
            <a:spLocks noGrp="1"/>
          </p:cNvSpPr>
          <p:nvPr>
            <p:ph idx="1"/>
          </p:nvPr>
        </p:nvSpPr>
        <p:spPr>
          <a:xfrm>
            <a:off x="3732023" y="320040"/>
            <a:ext cx="5201770" cy="6259436"/>
          </a:xfrm>
          <a:prstGeom prst="rect">
            <a:avLst/>
          </a:prstGeom>
        </p:spPr>
        <p:txBody>
          <a:bodyPr lIns="91425" tIns="45700" rIns="91425" bIns="45700" anchor="ctr" anchorCtr="0">
            <a:normAutofit lnSpcReduction="10000"/>
          </a:bodyPr>
          <a:lstStyle/>
          <a:p>
            <a:pPr marL="342900" marR="0" lvl="0" indent="-342900" rtl="0">
              <a:spcBef>
                <a:spcPts val="0"/>
              </a:spcBef>
              <a:spcAft>
                <a:spcPts val="0"/>
              </a:spcAft>
              <a:buClr>
                <a:schemeClr val="lt2"/>
              </a:buClr>
              <a:buSzPct val="100909"/>
              <a:buFont typeface="Noto Sans Symbols"/>
              <a:buChar char="○"/>
            </a:pPr>
            <a:r>
              <a:rPr lang="tr-TR" sz="2400" b="1" i="0" u="none" strike="noStrike" cap="none" dirty="0">
                <a:latin typeface="Times New Roman"/>
                <a:ea typeface="Times New Roman"/>
                <a:cs typeface="Times New Roman"/>
                <a:sym typeface="Times New Roman"/>
              </a:rPr>
              <a:t>ISP responsible for comments posted by users if</a:t>
            </a:r>
            <a:r>
              <a:rPr lang="tr-TR" sz="2400" b="0" i="0" u="none" strike="noStrike" cap="none" dirty="0">
                <a:latin typeface="Times New Roman"/>
                <a:ea typeface="Times New Roman"/>
                <a:cs typeface="Times New Roman"/>
                <a:sym typeface="Times New Roman"/>
              </a:rPr>
              <a:t>:</a:t>
            </a:r>
          </a:p>
          <a:p>
            <a:pPr marR="0" lvl="0" rtl="0">
              <a:spcBef>
                <a:spcPts val="1044"/>
              </a:spcBef>
              <a:spcAft>
                <a:spcPts val="0"/>
              </a:spcAft>
              <a:buClr>
                <a:schemeClr val="lt2"/>
              </a:buClr>
              <a:buSzPct val="100909"/>
            </a:pPr>
            <a:r>
              <a:rPr lang="tr-TR" sz="2400" b="0" i="0" u="none" strike="noStrike" cap="none" dirty="0">
                <a:latin typeface="Times New Roman"/>
                <a:ea typeface="Times New Roman"/>
                <a:cs typeface="Times New Roman"/>
                <a:sym typeface="Times New Roman"/>
              </a:rPr>
              <a:t>Web page generating profit</a:t>
            </a:r>
          </a:p>
          <a:p>
            <a:pPr marR="0" lvl="0" rtl="0">
              <a:spcBef>
                <a:spcPts val="1044"/>
              </a:spcBef>
              <a:spcAft>
                <a:spcPts val="0"/>
              </a:spcAft>
              <a:buClr>
                <a:schemeClr val="lt2"/>
              </a:buClr>
              <a:buSzPct val="100909"/>
            </a:pPr>
            <a:r>
              <a:rPr lang="tr-TR" sz="2400" b="0" i="0" u="none" strike="noStrike" cap="none" dirty="0">
                <a:latin typeface="Times New Roman"/>
                <a:ea typeface="Times New Roman"/>
                <a:cs typeface="Times New Roman"/>
                <a:sym typeface="Times New Roman"/>
              </a:rPr>
              <a:t>Comments have a hateful character </a:t>
            </a:r>
          </a:p>
          <a:p>
            <a:pPr marR="0" lvl="0" rtl="0">
              <a:spcBef>
                <a:spcPts val="1044"/>
              </a:spcBef>
              <a:spcAft>
                <a:spcPts val="0"/>
              </a:spcAft>
              <a:buClr>
                <a:schemeClr val="lt2"/>
              </a:buClr>
              <a:buSzPct val="100909"/>
            </a:pPr>
            <a:r>
              <a:rPr lang="tr-TR" sz="2400" b="0" i="0" u="none" strike="noStrike" cap="none" dirty="0">
                <a:latin typeface="Times New Roman"/>
                <a:ea typeface="Times New Roman"/>
                <a:cs typeface="Times New Roman"/>
                <a:sym typeface="Times New Roman"/>
              </a:rPr>
              <a:t>No adequate policies to remove the content</a:t>
            </a:r>
          </a:p>
          <a:p>
            <a:pPr marL="0" marR="0" lvl="0" indent="0" rtl="0">
              <a:spcBef>
                <a:spcPts val="1044"/>
              </a:spcBef>
              <a:spcAft>
                <a:spcPts val="0"/>
              </a:spcAft>
              <a:buClr>
                <a:schemeClr val="lt2"/>
              </a:buClr>
              <a:buSzPct val="25000"/>
              <a:buFont typeface="Noto Sans Symbols"/>
              <a:buNone/>
            </a:pPr>
            <a:r>
              <a:rPr lang="tr-TR" sz="2400" b="1" i="1" u="none" strike="noStrike" cap="none" dirty="0">
                <a:latin typeface="Times New Roman"/>
                <a:ea typeface="Times New Roman"/>
                <a:cs typeface="Times New Roman"/>
                <a:sym typeface="Times New Roman"/>
              </a:rPr>
              <a:t>Delfi v. Estonia, application no. 64569/09</a:t>
            </a:r>
          </a:p>
          <a:p>
            <a:pPr marL="0" lvl="0" indent="0" rtl="0">
              <a:spcBef>
                <a:spcPts val="1044"/>
              </a:spcBef>
              <a:spcAft>
                <a:spcPts val="0"/>
              </a:spcAft>
              <a:buClr>
                <a:schemeClr val="lt2"/>
              </a:buClr>
              <a:buSzPct val="25000"/>
              <a:buFont typeface="Noto Sans Symbols"/>
              <a:buNone/>
            </a:pPr>
            <a:r>
              <a:rPr lang="tr-TR" sz="2400" dirty="0">
                <a:latin typeface="Times New Roman"/>
                <a:ea typeface="Times New Roman"/>
                <a:cs typeface="Times New Roman"/>
                <a:sym typeface="Times New Roman"/>
              </a:rPr>
              <a:t>Responsibility for comments on web page of an NGO</a:t>
            </a:r>
          </a:p>
          <a:p>
            <a:pPr marL="0" lvl="0" indent="0" rtl="0">
              <a:spcBef>
                <a:spcPts val="1044"/>
              </a:spcBef>
              <a:spcAft>
                <a:spcPts val="0"/>
              </a:spcAft>
              <a:buClr>
                <a:schemeClr val="lt2"/>
              </a:buClr>
              <a:buSzPct val="25000"/>
              <a:buFont typeface="Noto Sans Symbols"/>
              <a:buNone/>
            </a:pPr>
            <a:r>
              <a:rPr lang="tr-TR" sz="2400" i="1" dirty="0">
                <a:latin typeface="Times New Roman"/>
                <a:ea typeface="Times New Roman"/>
                <a:cs typeface="Times New Roman"/>
                <a:sym typeface="Times New Roman"/>
              </a:rPr>
              <a:t>Magyar Tartlalomaszolgaltatok Egyesulete v. Hungary, application no. 22947/13</a:t>
            </a:r>
          </a:p>
          <a:p>
            <a:pPr marL="0" marR="0" lvl="0" indent="0" rtl="0">
              <a:spcBef>
                <a:spcPts val="1044"/>
              </a:spcBef>
              <a:spcAft>
                <a:spcPts val="0"/>
              </a:spcAft>
              <a:buNone/>
            </a:pPr>
            <a:r>
              <a:rPr lang="tr-TR" sz="2400" i="1" dirty="0">
                <a:latin typeface="Times New Roman"/>
                <a:ea typeface="Times New Roman"/>
                <a:cs typeface="Times New Roman"/>
                <a:sym typeface="Times New Roman"/>
              </a:rPr>
              <a:t>J</a:t>
            </a:r>
            <a:r>
              <a:rPr lang="tr-TR" sz="2400" b="0" i="0" u="none" strike="noStrike" cap="none" dirty="0">
                <a:latin typeface="Times New Roman"/>
                <a:ea typeface="Times New Roman"/>
                <a:cs typeface="Times New Roman"/>
                <a:sym typeface="Times New Roman"/>
              </a:rPr>
              <a:t>udgment to come:  Responsibility for comments under political blog</a:t>
            </a:r>
          </a:p>
          <a:p>
            <a:pPr marL="0" marR="0" lvl="0" indent="0" rtl="0">
              <a:spcBef>
                <a:spcPts val="1044"/>
              </a:spcBef>
              <a:spcAft>
                <a:spcPts val="0"/>
              </a:spcAft>
              <a:buClr>
                <a:schemeClr val="lt2"/>
              </a:buClr>
              <a:buSzPct val="25000"/>
              <a:buFont typeface="Noto Sans Symbols"/>
              <a:buNone/>
            </a:pPr>
            <a:r>
              <a:rPr lang="tr-TR" sz="2400" b="0" i="1" u="none" strike="noStrike" cap="none" dirty="0">
                <a:latin typeface="Times New Roman"/>
                <a:ea typeface="Times New Roman"/>
                <a:cs typeface="Times New Roman"/>
                <a:sym typeface="Times New Roman"/>
              </a:rPr>
              <a:t>Jezior v. Poland, application no.31955/11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519" y="1107282"/>
            <a:ext cx="6172200" cy="484585"/>
          </a:xfrm>
        </p:spPr>
        <p:txBody>
          <a:bodyPr>
            <a:normAutofit fontScale="90000"/>
          </a:bodyPr>
          <a:lstStyle/>
          <a:p>
            <a:pPr>
              <a:defRPr/>
            </a:pPr>
            <a:endParaRPr lang="en-GB" dirty="0"/>
          </a:p>
        </p:txBody>
      </p:sp>
      <p:sp>
        <p:nvSpPr>
          <p:cNvPr id="57347" name="Rectangle 1"/>
          <p:cNvSpPr>
            <a:spLocks noChangeArrowheads="1"/>
          </p:cNvSpPr>
          <p:nvPr/>
        </p:nvSpPr>
        <p:spPr bwMode="auto">
          <a:xfrm>
            <a:off x="1385888" y="3807619"/>
            <a:ext cx="5562600"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en-GB" altLang="en-US" sz="1800">
              <a:solidFill>
                <a:srgbClr val="EAEAEA"/>
              </a:solidFill>
            </a:endParaRPr>
          </a:p>
          <a:p>
            <a:pPr eaLnBrk="1" hangingPunct="1">
              <a:spcBef>
                <a:spcPct val="0"/>
              </a:spcBef>
              <a:buClrTx/>
              <a:buSzTx/>
              <a:buFontTx/>
              <a:buNone/>
            </a:pPr>
            <a:r>
              <a:rPr lang="en-GB" altLang="en-US" sz="1350">
                <a:solidFill>
                  <a:srgbClr val="EAEAEA"/>
                </a:solidFill>
              </a:rPr>
              <a:t>	</a:t>
            </a:r>
          </a:p>
        </p:txBody>
      </p:sp>
      <p:sp>
        <p:nvSpPr>
          <p:cNvPr id="7" name="Rounded Rectangular Callout 6"/>
          <p:cNvSpPr/>
          <p:nvPr/>
        </p:nvSpPr>
        <p:spPr>
          <a:xfrm>
            <a:off x="280221" y="857250"/>
            <a:ext cx="4015132" cy="4779409"/>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GB" sz="2400" b="1" i="1" dirty="0">
                <a:solidFill>
                  <a:srgbClr val="EAEAEA"/>
                </a:solidFill>
              </a:rPr>
              <a:t>Fucking shitheads... they bath in money anyways thanks to that monopoly and State subsidies and now started to fear that cars may drive to the islands for a couple of days without anything filling their purses</a:t>
            </a:r>
            <a:r>
              <a:rPr lang="en-GB" sz="2000" b="1" i="1" dirty="0">
                <a:solidFill>
                  <a:srgbClr val="EAEAEA"/>
                </a:solidFill>
              </a:rPr>
              <a:t>. </a:t>
            </a:r>
          </a:p>
        </p:txBody>
      </p:sp>
      <p:sp>
        <p:nvSpPr>
          <p:cNvPr id="8" name="Oval Callout 7"/>
          <p:cNvSpPr/>
          <p:nvPr/>
        </p:nvSpPr>
        <p:spPr>
          <a:xfrm>
            <a:off x="4233767" y="491799"/>
            <a:ext cx="4848648" cy="4491990"/>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800" b="1" dirty="0">
                <a:solidFill>
                  <a:srgbClr val="006666"/>
                </a:solidFill>
              </a:rPr>
              <a:t>Estonian state, led by scum and financed by scum, of course does not prevent or punish the antisocial acts of the scum </a:t>
            </a:r>
            <a:r>
              <a:rPr lang="en-GB" sz="1800" b="1" dirty="0">
                <a:solidFill>
                  <a:srgbClr val="006666"/>
                </a:solidFill>
              </a:rPr>
              <a:t>…</a:t>
            </a:r>
          </a:p>
        </p:txBody>
      </p:sp>
    </p:spTree>
    <p:extLst>
      <p:ext uri="{BB962C8B-B14F-4D97-AF65-F5344CB8AC3E}">
        <p14:creationId xmlns:p14="http://schemas.microsoft.com/office/powerpoint/2010/main" val="3014794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4"/>
        <p:cNvGrpSpPr/>
        <p:nvPr/>
      </p:nvGrpSpPr>
      <p:grpSpPr>
        <a:xfrm>
          <a:off x="0" y="0"/>
          <a:ext cx="0" cy="0"/>
          <a:chOff x="0" y="0"/>
          <a:chExt cx="0" cy="0"/>
        </a:xfrm>
      </p:grpSpPr>
      <p:sp>
        <p:nvSpPr>
          <p:cNvPr id="135" name="Shape 135"/>
          <p:cNvSpPr txBox="1">
            <a:spLocks noGrp="1"/>
          </p:cNvSpPr>
          <p:nvPr>
            <p:ph type="title"/>
          </p:nvPr>
        </p:nvSpPr>
        <p:spPr>
          <a:prstGeom prst="rect">
            <a:avLst/>
          </a:prstGeom>
        </p:spPr>
        <p:txBody>
          <a:bodyPr lIns="91425" tIns="45700" rIns="91425" bIns="45700" anchorCtr="0">
            <a:normAutofit/>
          </a:bodyPr>
          <a:lstStyle/>
          <a:p>
            <a:pPr marL="0" marR="0" lvl="0" indent="0" rtl="0">
              <a:spcBef>
                <a:spcPts val="0"/>
              </a:spcBef>
              <a:buClr>
                <a:schemeClr val="lt1"/>
              </a:buClr>
              <a:buSzPct val="25000"/>
              <a:buFont typeface="Times New Roman"/>
              <a:buNone/>
            </a:pPr>
            <a:r>
              <a:rPr lang="tr-TR" b="1" i="0" u="none" strike="noStrike" cap="none" dirty="0">
                <a:latin typeface="Times New Roman"/>
                <a:ea typeface="Times New Roman"/>
                <a:cs typeface="Times New Roman"/>
                <a:sym typeface="Times New Roman"/>
              </a:rPr>
              <a:t>Role of international and national jurisdictions</a:t>
            </a:r>
          </a:p>
        </p:txBody>
      </p:sp>
      <p:graphicFrame>
        <p:nvGraphicFramePr>
          <p:cNvPr id="138" name="Shape 136">
            <a:extLst>
              <a:ext uri="{FF2B5EF4-FFF2-40B4-BE49-F238E27FC236}">
                <a16:creationId xmlns:a16="http://schemas.microsoft.com/office/drawing/2014/main" id="{C13AD4F3-0268-48A4-A781-133238BC8034}"/>
              </a:ext>
            </a:extLst>
          </p:cNvPr>
          <p:cNvGraphicFramePr>
            <a:graphicFrameLocks noGrp="1"/>
          </p:cNvGraphicFramePr>
          <p:nvPr>
            <p:ph idx="1"/>
            <p:extLst>
              <p:ext uri="{D42A27DB-BD31-4B8C-83A1-F6EECF244321}">
                <p14:modId xmlns:p14="http://schemas.microsoft.com/office/powerpoint/2010/main" val="273715933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Oval Callout 3"/>
          <p:cNvSpPr>
            <a:spLocks noGrp="1"/>
          </p:cNvSpPr>
          <p:nvPr>
            <p:ph idx="1"/>
          </p:nvPr>
        </p:nvSpPr>
        <p:spPr>
          <a:xfrm>
            <a:off x="111442" y="1037273"/>
            <a:ext cx="3609023" cy="4351000"/>
          </a:xfrm>
          <a:prstGeom prst="wedgeEllipseCallout">
            <a:avLst/>
          </a:prstGeom>
          <a:solidFill>
            <a:srgbClr val="FFC000"/>
          </a:solidFill>
          <a:ln>
            <a:solidFill>
              <a:schemeClr val="tx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buNone/>
              <a:defRPr/>
            </a:pPr>
            <a:r>
              <a:rPr lang="nl-NL" sz="4000" b="1" dirty="0" err="1">
                <a:solidFill>
                  <a:srgbClr val="006666">
                    <a:lumMod val="50000"/>
                  </a:srgbClr>
                </a:solidFill>
              </a:rPr>
              <a:t>Fucking</a:t>
            </a:r>
            <a:r>
              <a:rPr lang="nl-NL" sz="4000" b="1" dirty="0">
                <a:solidFill>
                  <a:srgbClr val="006666">
                    <a:lumMod val="50000"/>
                  </a:srgbClr>
                </a:solidFill>
              </a:rPr>
              <a:t> </a:t>
            </a:r>
            <a:r>
              <a:rPr lang="nl-NL" sz="4000" b="1" dirty="0" err="1">
                <a:solidFill>
                  <a:srgbClr val="006666">
                    <a:lumMod val="50000"/>
                  </a:srgbClr>
                </a:solidFill>
              </a:rPr>
              <a:t>bastard</a:t>
            </a:r>
            <a:r>
              <a:rPr lang="nl-NL" sz="4000" b="1" dirty="0">
                <a:solidFill>
                  <a:srgbClr val="006666">
                    <a:lumMod val="50000"/>
                  </a:srgbClr>
                </a:solidFill>
              </a:rPr>
              <a:t>, L</a:t>
            </a:r>
            <a:r>
              <a:rPr lang="nl-NL" sz="2700" b="1" dirty="0">
                <a:solidFill>
                  <a:srgbClr val="006666">
                    <a:lumMod val="50000"/>
                  </a:srgbClr>
                </a:solidFill>
              </a:rPr>
              <a:t>.</a:t>
            </a:r>
          </a:p>
          <a:p>
            <a:pPr eaLnBrk="1" hangingPunct="1">
              <a:defRPr/>
            </a:pPr>
            <a:endParaRPr lang="en-GB" b="1" dirty="0">
              <a:solidFill>
                <a:srgbClr val="006666">
                  <a:lumMod val="50000"/>
                </a:srgbClr>
              </a:solidFill>
            </a:endParaRPr>
          </a:p>
        </p:txBody>
      </p:sp>
      <p:sp>
        <p:nvSpPr>
          <p:cNvPr id="5" name="Oval 2"/>
          <p:cNvSpPr/>
          <p:nvPr/>
        </p:nvSpPr>
        <p:spPr>
          <a:xfrm>
            <a:off x="3773035" y="198179"/>
            <a:ext cx="5259518" cy="4607376"/>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sz="1050" dirty="0">
              <a:solidFill>
                <a:srgbClr val="EAEAEA"/>
              </a:solidFill>
            </a:endParaRPr>
          </a:p>
          <a:p>
            <a:pPr algn="ctr">
              <a:defRPr/>
            </a:pPr>
            <a:r>
              <a:rPr lang="en-GB" sz="4000" b="1" dirty="0">
                <a:solidFill>
                  <a:srgbClr val="EAEAEA"/>
                </a:solidFill>
              </a:rPr>
              <a:t>I pee into the [L.’s] ear and then I also shit onto his head</a:t>
            </a:r>
            <a:r>
              <a:rPr lang="en-GB" sz="4000" dirty="0">
                <a:solidFill>
                  <a:srgbClr val="EAEAEA"/>
                </a:solidFill>
              </a:rPr>
              <a:t>.</a:t>
            </a:r>
          </a:p>
          <a:p>
            <a:pPr eaLnBrk="1" hangingPunct="1">
              <a:defRPr/>
            </a:pPr>
            <a:endParaRPr lang="en-GB" sz="1050" dirty="0">
              <a:solidFill>
                <a:srgbClr val="EAEAEA"/>
              </a:solidFill>
            </a:endParaRPr>
          </a:p>
        </p:txBody>
      </p:sp>
    </p:spTree>
    <p:extLst>
      <p:ext uri="{BB962C8B-B14F-4D97-AF65-F5344CB8AC3E}">
        <p14:creationId xmlns:p14="http://schemas.microsoft.com/office/powerpoint/2010/main" val="2709232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Oval 10"/>
          <p:cNvSpPr>
            <a:spLocks noGrp="1"/>
          </p:cNvSpPr>
          <p:nvPr>
            <p:ph idx="1"/>
          </p:nvPr>
        </p:nvSpPr>
        <p:spPr>
          <a:xfrm>
            <a:off x="507999" y="1314451"/>
            <a:ext cx="3702493" cy="453199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marL="0" indent="0" algn="ctr">
              <a:buNone/>
              <a:defRPr/>
            </a:pPr>
            <a:r>
              <a:rPr lang="en-GB" sz="4000" dirty="0">
                <a:solidFill>
                  <a:schemeClr val="tx1"/>
                </a:solidFill>
              </a:rPr>
              <a:t>Burn in your own ship, sick Jew</a:t>
            </a:r>
            <a:r>
              <a:rPr lang="en-GB" sz="4000" b="1" dirty="0">
                <a:solidFill>
                  <a:schemeClr val="tx1"/>
                </a:solidFill>
              </a:rPr>
              <a:t>!</a:t>
            </a:r>
          </a:p>
        </p:txBody>
      </p:sp>
      <p:sp>
        <p:nvSpPr>
          <p:cNvPr id="5" name="Horizontal Scroll 5"/>
          <p:cNvSpPr/>
          <p:nvPr/>
        </p:nvSpPr>
        <p:spPr>
          <a:xfrm>
            <a:off x="4680530" y="1455198"/>
            <a:ext cx="4378409" cy="3737610"/>
          </a:xfrm>
          <a:prstGeom prst="horizontalScroll">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sz="1050" b="1" dirty="0">
              <a:solidFill>
                <a:srgbClr val="0070C0"/>
              </a:solidFill>
            </a:endParaRPr>
          </a:p>
          <a:p>
            <a:pPr>
              <a:defRPr/>
            </a:pPr>
            <a:r>
              <a:rPr lang="fr-FR" sz="4400" dirty="0"/>
              <a:t> </a:t>
            </a:r>
            <a:r>
              <a:rPr lang="en-GB" sz="4400" b="1" dirty="0">
                <a:solidFill>
                  <a:schemeClr val="tx1"/>
                </a:solidFill>
                <a:latin typeface="Calibri" panose="020F0502020204030204" pitchFamily="34" charset="0"/>
                <a:cs typeface="Calibri" panose="020F0502020204030204" pitchFamily="34" charset="0"/>
              </a:rPr>
              <a:t>Go ahead, guys, [L.] into oven</a:t>
            </a:r>
            <a:r>
              <a:rPr lang="en-GB" sz="4400" dirty="0">
                <a:solidFill>
                  <a:schemeClr val="tx1"/>
                </a:solidFill>
                <a:latin typeface="Calibri" panose="020F0502020204030204" pitchFamily="34" charset="0"/>
                <a:cs typeface="Calibri" panose="020F0502020204030204" pitchFamily="34" charset="0"/>
              </a:rPr>
              <a:t>!</a:t>
            </a:r>
          </a:p>
          <a:p>
            <a:pPr algn="ctr" eaLnBrk="1" hangingPunct="1">
              <a:defRPr/>
            </a:pPr>
            <a:endParaRPr lang="en-GB" sz="1050" dirty="0">
              <a:solidFill>
                <a:srgbClr val="EAEAEA"/>
              </a:solidFill>
            </a:endParaRPr>
          </a:p>
        </p:txBody>
      </p:sp>
    </p:spTree>
    <p:extLst>
      <p:ext uri="{BB962C8B-B14F-4D97-AF65-F5344CB8AC3E}">
        <p14:creationId xmlns:p14="http://schemas.microsoft.com/office/powerpoint/2010/main" val="338463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 name="Organigramme : Stockage à accès séquentiel 3"/>
          <p:cNvSpPr/>
          <p:nvPr/>
        </p:nvSpPr>
        <p:spPr>
          <a:xfrm>
            <a:off x="0" y="1243013"/>
            <a:ext cx="3754755" cy="414525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100" dirty="0"/>
              <a:t>Proposition : il n’y a qu’à faire comme en 1905, aller à Kuressaare avec des bâtons et mettre [L.] et [Le.] dans un sac</a:t>
            </a:r>
          </a:p>
        </p:txBody>
      </p:sp>
      <p:sp>
        <p:nvSpPr>
          <p:cNvPr id="5" name="Organigramme : Bande perforée 4"/>
          <p:cNvSpPr/>
          <p:nvPr/>
        </p:nvSpPr>
        <p:spPr>
          <a:xfrm>
            <a:off x="4603432" y="694373"/>
            <a:ext cx="4540568" cy="5194935"/>
          </a:xfrm>
          <a:prstGeom prst="flowChartPunchedTap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000" dirty="0"/>
              <a:t>Un lynchage, ce serait un avertissement pour les autres [insulaires] et pour ceux qui se prennent pour des hommes.</a:t>
            </a:r>
          </a:p>
        </p:txBody>
      </p:sp>
    </p:spTree>
    <p:extLst>
      <p:ext uri="{BB962C8B-B14F-4D97-AF65-F5344CB8AC3E}">
        <p14:creationId xmlns:p14="http://schemas.microsoft.com/office/powerpoint/2010/main" val="731116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504000" y="675725"/>
            <a:ext cx="8496000" cy="656400"/>
          </a:xfrm>
          <a:prstGeom prst="rect">
            <a:avLst/>
          </a:prstGeom>
        </p:spPr>
        <p:txBody>
          <a:bodyPr lIns="91425" tIns="91425" rIns="91425" bIns="91425" anchor="ctr" anchorCtr="0">
            <a:noAutofit/>
          </a:bodyPr>
          <a:lstStyle/>
          <a:p>
            <a:pPr lvl="0" rtl="0">
              <a:lnSpc>
                <a:spcPct val="115000"/>
              </a:lnSpc>
              <a:spcBef>
                <a:spcPts val="700"/>
              </a:spcBef>
              <a:buClr>
                <a:schemeClr val="dk1"/>
              </a:buClr>
              <a:buSzPct val="39285"/>
              <a:buFont typeface="Arial"/>
              <a:buNone/>
            </a:pPr>
            <a:r>
              <a:rPr lang="tr-TR" sz="2800" b="1">
                <a:solidFill>
                  <a:schemeClr val="dk1"/>
                </a:solidFill>
                <a:latin typeface="Arial"/>
                <a:ea typeface="Arial"/>
                <a:cs typeface="Arial"/>
                <a:sym typeface="Arial"/>
              </a:rPr>
              <a:t>Delfi v. Estonia (2013/2015)-Intermediary liability</a:t>
            </a:r>
          </a:p>
          <a:p>
            <a:pPr lvl="0">
              <a:spcBef>
                <a:spcPts val="0"/>
              </a:spcBef>
              <a:buNone/>
            </a:pPr>
            <a:endParaRPr/>
          </a:p>
        </p:txBody>
      </p:sp>
      <p:sp>
        <p:nvSpPr>
          <p:cNvPr id="304" name="Shape 304"/>
          <p:cNvSpPr txBox="1">
            <a:spLocks noGrp="1"/>
          </p:cNvSpPr>
          <p:nvPr>
            <p:ph idx="1"/>
          </p:nvPr>
        </p:nvSpPr>
        <p:spPr>
          <a:xfrm>
            <a:off x="180000" y="1332125"/>
            <a:ext cx="8964000" cy="5399700"/>
          </a:xfrm>
          <a:prstGeom prst="rect">
            <a:avLst/>
          </a:prstGeom>
        </p:spPr>
        <p:txBody>
          <a:bodyPr lIns="91425" tIns="91425" rIns="91425" bIns="91425" anchor="ctr" anchorCtr="0">
            <a:noAutofit/>
          </a:bodyPr>
          <a:lstStyle/>
          <a:p>
            <a:pPr marL="0" lvl="0" indent="-69850" rtl="0">
              <a:lnSpc>
                <a:spcPct val="115000"/>
              </a:lnSpc>
              <a:spcBef>
                <a:spcPts val="700"/>
              </a:spcBef>
              <a:spcAft>
                <a:spcPts val="0"/>
              </a:spcAft>
              <a:buClr>
                <a:schemeClr val="dk1"/>
              </a:buClr>
              <a:buSzPct val="39285"/>
              <a:buFont typeface="Arial"/>
              <a:buNone/>
            </a:pPr>
            <a:r>
              <a:rPr lang="tr-TR" sz="2800" dirty="0">
                <a:solidFill>
                  <a:schemeClr val="dk1"/>
                </a:solidFill>
                <a:latin typeface="Arial"/>
                <a:ea typeface="Arial"/>
                <a:cs typeface="Arial"/>
                <a:sym typeface="Arial"/>
              </a:rPr>
              <a:t>•Liability for defamatory and other unlawful speech in principle useful as effective remedy</a:t>
            </a:r>
          </a:p>
          <a:p>
            <a:pPr marL="0" lvl="0" indent="-69850" rtl="0">
              <a:lnSpc>
                <a:spcPct val="115000"/>
              </a:lnSpc>
              <a:spcBef>
                <a:spcPts val="700"/>
              </a:spcBef>
              <a:spcAft>
                <a:spcPts val="0"/>
              </a:spcAft>
              <a:buClr>
                <a:schemeClr val="dk1"/>
              </a:buClr>
              <a:buSzPct val="39285"/>
              <a:buFont typeface="Arial"/>
              <a:buNone/>
            </a:pPr>
            <a:r>
              <a:rPr lang="tr-TR" sz="2800" dirty="0">
                <a:solidFill>
                  <a:schemeClr val="dk1"/>
                </a:solidFill>
                <a:latin typeface="Arial"/>
                <a:ea typeface="Arial"/>
                <a:cs typeface="Arial"/>
                <a:sym typeface="Arial"/>
              </a:rPr>
              <a:t>•Because of particular nature of Internet „duties and responsibilities“ in Art. 10 may differ from those of traditional publishers – user comments on webpage</a:t>
            </a:r>
          </a:p>
          <a:p>
            <a:pPr marL="0" lvl="0" indent="-69850" rtl="0">
              <a:lnSpc>
                <a:spcPct val="115000"/>
              </a:lnSpc>
              <a:spcBef>
                <a:spcPts val="700"/>
              </a:spcBef>
              <a:spcAft>
                <a:spcPts val="0"/>
              </a:spcAft>
              <a:buClr>
                <a:schemeClr val="dk1"/>
              </a:buClr>
              <a:buSzPct val="39285"/>
              <a:buFont typeface="Arial"/>
              <a:buNone/>
            </a:pPr>
            <a:r>
              <a:rPr lang="tr-TR" sz="2800" dirty="0">
                <a:solidFill>
                  <a:schemeClr val="dk1"/>
                </a:solidFill>
                <a:latin typeface="Arial"/>
                <a:ea typeface="Arial"/>
                <a:cs typeface="Arial"/>
                <a:sym typeface="Arial"/>
              </a:rPr>
              <a:t>•Obligation on large news portal to take effective measures to limit dissemination of hate speech and incitement to violence</a:t>
            </a:r>
          </a:p>
          <a:p>
            <a:pPr marL="0" lvl="0" indent="-69850" rtl="0">
              <a:lnSpc>
                <a:spcPct val="115000"/>
              </a:lnSpc>
              <a:spcBef>
                <a:spcPts val="700"/>
              </a:spcBef>
              <a:spcAft>
                <a:spcPts val="0"/>
              </a:spcAft>
              <a:buClr>
                <a:schemeClr val="dk1"/>
              </a:buClr>
              <a:buSzPct val="39285"/>
              <a:buFont typeface="Arial"/>
              <a:buNone/>
            </a:pPr>
            <a:r>
              <a:rPr lang="tr-TR" sz="2800" dirty="0">
                <a:solidFill>
                  <a:schemeClr val="dk1"/>
                </a:solidFill>
                <a:latin typeface="Arial"/>
                <a:ea typeface="Arial"/>
                <a:cs typeface="Arial"/>
                <a:sym typeface="Arial"/>
              </a:rPr>
              <a:t>•Obligation of take down on notice plus monitoring</a:t>
            </a:r>
          </a:p>
          <a:p>
            <a:pPr marL="0" lvl="0" indent="-69850" rtl="0">
              <a:lnSpc>
                <a:spcPct val="115000"/>
              </a:lnSpc>
              <a:spcBef>
                <a:spcPts val="700"/>
              </a:spcBef>
              <a:spcAft>
                <a:spcPts val="0"/>
              </a:spcAft>
              <a:buClr>
                <a:schemeClr val="dk1"/>
              </a:buClr>
              <a:buSzPct val="39285"/>
              <a:buFont typeface="Arial"/>
              <a:buNone/>
            </a:pPr>
            <a:r>
              <a:rPr lang="tr-TR" sz="2800" dirty="0">
                <a:solidFill>
                  <a:schemeClr val="dk1"/>
                </a:solidFill>
                <a:latin typeface="Arial"/>
                <a:ea typeface="Arial"/>
                <a:cs typeface="Arial"/>
                <a:sym typeface="Arial"/>
              </a:rPr>
              <a:t>•In the circumstances interference was justified</a:t>
            </a:r>
          </a:p>
          <a:p>
            <a:pPr lvl="0">
              <a:spcBef>
                <a:spcPts val="0"/>
              </a:spcBef>
              <a:buNone/>
            </a:pPr>
            <a:endParaRPr dirty="0"/>
          </a:p>
        </p:txBody>
      </p:sp>
    </p:spTree>
    <p:extLst>
      <p:ext uri="{BB962C8B-B14F-4D97-AF65-F5344CB8AC3E}">
        <p14:creationId xmlns:p14="http://schemas.microsoft.com/office/powerpoint/2010/main" val="1000602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E5F411-80A0-4CFE-B4D9-26875A3D9DFD}"/>
              </a:ext>
            </a:extLst>
          </p:cNvPr>
          <p:cNvSpPr>
            <a:spLocks noGrp="1"/>
          </p:cNvSpPr>
          <p:nvPr>
            <p:ph type="title"/>
          </p:nvPr>
        </p:nvSpPr>
        <p:spPr/>
        <p:txBody>
          <a:bodyPr>
            <a:normAutofit/>
          </a:bodyPr>
          <a:lstStyle/>
          <a:p>
            <a:r>
              <a:rPr lang="tr-TR">
                <a:latin typeface="Arial"/>
                <a:ea typeface="Arial"/>
                <a:cs typeface="Arial"/>
                <a:sym typeface="Arial"/>
              </a:rPr>
              <a:t>Criteria applied by the Court:</a:t>
            </a:r>
            <a:br>
              <a:rPr lang="tr-TR">
                <a:latin typeface="Arial"/>
                <a:ea typeface="Arial"/>
                <a:cs typeface="Arial"/>
                <a:sym typeface="Arial"/>
              </a:rPr>
            </a:br>
            <a:endParaRPr lang="fr-FR"/>
          </a:p>
        </p:txBody>
      </p:sp>
      <p:graphicFrame>
        <p:nvGraphicFramePr>
          <p:cNvPr id="5" name="Espace réservé du texte 2">
            <a:extLst>
              <a:ext uri="{FF2B5EF4-FFF2-40B4-BE49-F238E27FC236}">
                <a16:creationId xmlns:a16="http://schemas.microsoft.com/office/drawing/2014/main" id="{47C0639D-E246-40AA-B84E-EF2BB931D716}"/>
              </a:ext>
            </a:extLst>
          </p:cNvPr>
          <p:cNvGraphicFramePr>
            <a:graphicFrameLocks noGrp="1"/>
          </p:cNvGraphicFramePr>
          <p:nvPr>
            <p:ph idx="1"/>
            <p:extLst>
              <p:ext uri="{D42A27DB-BD31-4B8C-83A1-F6EECF244321}">
                <p14:modId xmlns:p14="http://schemas.microsoft.com/office/powerpoint/2010/main" val="177913257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7743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628650" y="365125"/>
            <a:ext cx="7886700" cy="1325563"/>
          </a:xfrm>
          <a:prstGeom prst="rect">
            <a:avLst/>
          </a:prstGeom>
        </p:spPr>
        <p:txBody>
          <a:bodyPr lIns="91425" tIns="91425" rIns="91425" bIns="91425" anchorCtr="0">
            <a:normAutofit/>
          </a:bodyPr>
          <a:lstStyle/>
          <a:p>
            <a:pPr lvl="0" rtl="0">
              <a:spcBef>
                <a:spcPts val="700"/>
              </a:spcBef>
              <a:buClr>
                <a:schemeClr val="dk1"/>
              </a:buClr>
              <a:buSzPct val="39285"/>
              <a:buFont typeface="Arial"/>
              <a:buNone/>
            </a:pPr>
            <a:r>
              <a:rPr lang="tr-TR" sz="2600" b="1">
                <a:latin typeface="Arial"/>
                <a:ea typeface="Arial"/>
                <a:cs typeface="Arial"/>
                <a:sym typeface="Arial"/>
              </a:rPr>
              <a:t>MTE (MAGYAR TARTALOMSZOLGÁLTATÓK EGYESÜLETE AND INDEX.HU ZRT) v. Hungary 2016</a:t>
            </a:r>
          </a:p>
        </p:txBody>
      </p:sp>
      <p:graphicFrame>
        <p:nvGraphicFramePr>
          <p:cNvPr id="313" name="Shape 311">
            <a:extLst>
              <a:ext uri="{FF2B5EF4-FFF2-40B4-BE49-F238E27FC236}">
                <a16:creationId xmlns:a16="http://schemas.microsoft.com/office/drawing/2014/main" id="{A4584B6D-C6B4-417C-A74D-E0CB92BBB966}"/>
              </a:ext>
            </a:extLst>
          </p:cNvPr>
          <p:cNvGraphicFramePr>
            <a:graphicFrameLocks noGrp="1"/>
          </p:cNvGraphicFramePr>
          <p:nvPr>
            <p:ph idx="1"/>
            <p:extLst>
              <p:ext uri="{D42A27DB-BD31-4B8C-83A1-F6EECF244321}">
                <p14:modId xmlns:p14="http://schemas.microsoft.com/office/powerpoint/2010/main" val="3122965593"/>
              </p:ext>
            </p:extLst>
          </p:nvPr>
        </p:nvGraphicFramePr>
        <p:xfrm>
          <a:off x="628650" y="1513490"/>
          <a:ext cx="8336674" cy="480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7488F9-AD36-4376-81A2-3C64D1231C90}"/>
              </a:ext>
            </a:extLst>
          </p:cNvPr>
          <p:cNvSpPr>
            <a:spLocks noGrp="1"/>
          </p:cNvSpPr>
          <p:nvPr>
            <p:ph type="title"/>
          </p:nvPr>
        </p:nvSpPr>
        <p:spPr/>
        <p:txBody>
          <a:bodyPr/>
          <a:lstStyle/>
          <a:p>
            <a:r>
              <a:rPr lang="fr-FR" dirty="0" err="1">
                <a:latin typeface="+mn-lt"/>
              </a:rPr>
              <a:t>Elements</a:t>
            </a:r>
            <a:r>
              <a:rPr lang="fr-FR" dirty="0">
                <a:latin typeface="+mn-lt"/>
              </a:rPr>
              <a:t> to </a:t>
            </a:r>
            <a:r>
              <a:rPr lang="fr-FR" b="1" dirty="0">
                <a:latin typeface="+mn-lt"/>
              </a:rPr>
              <a:t>highlight</a:t>
            </a:r>
          </a:p>
        </p:txBody>
      </p:sp>
      <p:sp>
        <p:nvSpPr>
          <p:cNvPr id="3" name="Espace réservé du texte 2">
            <a:extLst>
              <a:ext uri="{FF2B5EF4-FFF2-40B4-BE49-F238E27FC236}">
                <a16:creationId xmlns:a16="http://schemas.microsoft.com/office/drawing/2014/main" id="{995F4A1B-A41F-4AF1-A4FC-480B18422E18}"/>
              </a:ext>
            </a:extLst>
          </p:cNvPr>
          <p:cNvSpPr>
            <a:spLocks noGrp="1"/>
          </p:cNvSpPr>
          <p:nvPr>
            <p:ph idx="1"/>
          </p:nvPr>
        </p:nvSpPr>
        <p:spPr>
          <a:xfrm>
            <a:off x="170121" y="1807360"/>
            <a:ext cx="8718698" cy="4837989"/>
          </a:xfrm>
        </p:spPr>
        <p:txBody>
          <a:bodyPr/>
          <a:lstStyle/>
          <a:p>
            <a:pPr marL="558800" indent="-457200">
              <a:lnSpc>
                <a:spcPct val="115000"/>
              </a:lnSpc>
              <a:spcBef>
                <a:spcPts val="700"/>
              </a:spcBef>
              <a:buClr>
                <a:schemeClr val="dk1"/>
              </a:buClr>
              <a:buSzPct val="39285"/>
            </a:pPr>
            <a:r>
              <a:rPr lang="en-US" sz="2800" dirty="0">
                <a:solidFill>
                  <a:schemeClr val="dk1"/>
                </a:solidFill>
              </a:rPr>
              <a:t>Self-regulatory body and news portal</a:t>
            </a:r>
          </a:p>
          <a:p>
            <a:pPr marL="558800" indent="-457200">
              <a:lnSpc>
                <a:spcPct val="115000"/>
              </a:lnSpc>
              <a:spcBef>
                <a:spcPts val="700"/>
              </a:spcBef>
              <a:buClr>
                <a:schemeClr val="dk1"/>
              </a:buClr>
              <a:buSzPct val="39285"/>
            </a:pPr>
            <a:r>
              <a:rPr lang="en-US" sz="2800" dirty="0">
                <a:solidFill>
                  <a:schemeClr val="dk1"/>
                </a:solidFill>
              </a:rPr>
              <a:t>Duties and responsibilities confirmed, but  courts failed to do proper balancing between </a:t>
            </a:r>
            <a:r>
              <a:rPr lang="en-US" sz="2800" dirty="0" err="1">
                <a:solidFill>
                  <a:schemeClr val="dk1"/>
                </a:solidFill>
              </a:rPr>
              <a:t>FoE</a:t>
            </a:r>
            <a:r>
              <a:rPr lang="en-US" sz="2800" dirty="0">
                <a:solidFill>
                  <a:schemeClr val="dk1"/>
                </a:solidFill>
              </a:rPr>
              <a:t> and commercial reputation of real estate website</a:t>
            </a:r>
          </a:p>
          <a:p>
            <a:pPr marL="558800" indent="-457200">
              <a:lnSpc>
                <a:spcPct val="115000"/>
              </a:lnSpc>
              <a:spcBef>
                <a:spcPts val="700"/>
              </a:spcBef>
              <a:buClr>
                <a:schemeClr val="dk1"/>
              </a:buClr>
              <a:buSzPct val="39285"/>
            </a:pPr>
            <a:r>
              <a:rPr lang="en-US" sz="2800" dirty="0">
                <a:solidFill>
                  <a:schemeClr val="dk1"/>
                </a:solidFill>
              </a:rPr>
              <a:t>Speech was not clearly unlawful</a:t>
            </a:r>
          </a:p>
          <a:p>
            <a:pPr marL="558800" indent="-457200">
              <a:lnSpc>
                <a:spcPct val="115000"/>
              </a:lnSpc>
              <a:spcBef>
                <a:spcPts val="700"/>
              </a:spcBef>
              <a:buClr>
                <a:schemeClr val="dk1"/>
              </a:buClr>
              <a:buSzPct val="39285"/>
            </a:pPr>
            <a:r>
              <a:rPr lang="en-US" sz="2800" dirty="0">
                <a:solidFill>
                  <a:schemeClr val="dk1"/>
                </a:solidFill>
              </a:rPr>
              <a:t>MTE as association of ISPs is self-regulatory body with no economic interest; different for Index </a:t>
            </a:r>
          </a:p>
          <a:p>
            <a:endParaRPr lang="fr-FR" dirty="0"/>
          </a:p>
        </p:txBody>
      </p:sp>
      <p:sp>
        <p:nvSpPr>
          <p:cNvPr id="4" name="Rectangle 3">
            <a:extLst>
              <a:ext uri="{FF2B5EF4-FFF2-40B4-BE49-F238E27FC236}">
                <a16:creationId xmlns:a16="http://schemas.microsoft.com/office/drawing/2014/main" id="{EE364C29-325D-4048-85AA-D8E6F06043C7}"/>
              </a:ext>
            </a:extLst>
          </p:cNvPr>
          <p:cNvSpPr/>
          <p:nvPr/>
        </p:nvSpPr>
        <p:spPr>
          <a:xfrm>
            <a:off x="1137684" y="2104535"/>
            <a:ext cx="5720316" cy="656526"/>
          </a:xfrm>
          <a:prstGeom prst="rect">
            <a:avLst/>
          </a:prstGeom>
        </p:spPr>
        <p:txBody>
          <a:bodyPr wrap="square">
            <a:spAutoFit/>
          </a:bodyPr>
          <a:lstStyle/>
          <a:p>
            <a:pPr lvl="0" indent="-69850">
              <a:lnSpc>
                <a:spcPct val="115000"/>
              </a:lnSpc>
              <a:spcBef>
                <a:spcPts val="700"/>
              </a:spcBef>
              <a:buClr>
                <a:schemeClr val="dk1"/>
              </a:buClr>
              <a:buSzPct val="39285"/>
            </a:pPr>
            <a:endParaRPr lang="en-US" b="1" dirty="0">
              <a:solidFill>
                <a:schemeClr val="dk1"/>
              </a:solidFill>
            </a:endParaRPr>
          </a:p>
          <a:p>
            <a:pPr lvl="0" indent="-69850">
              <a:lnSpc>
                <a:spcPct val="115000"/>
              </a:lnSpc>
              <a:spcBef>
                <a:spcPts val="700"/>
              </a:spcBef>
              <a:buClr>
                <a:schemeClr val="dk1"/>
              </a:buClr>
              <a:buSzPct val="39285"/>
            </a:pPr>
            <a:r>
              <a:rPr lang="en-US" dirty="0">
                <a:solidFill>
                  <a:schemeClr val="dk1"/>
                </a:solidFill>
              </a:rPr>
              <a:t>•</a:t>
            </a:r>
            <a:endParaRPr lang="en-US" dirty="0"/>
          </a:p>
        </p:txBody>
      </p:sp>
    </p:spTree>
    <p:extLst>
      <p:ext uri="{BB962C8B-B14F-4D97-AF65-F5344CB8AC3E}">
        <p14:creationId xmlns:p14="http://schemas.microsoft.com/office/powerpoint/2010/main" val="329215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628651" y="963877"/>
            <a:ext cx="1862302" cy="4930246"/>
          </a:xfrm>
          <a:prstGeom prst="rect">
            <a:avLst/>
          </a:prstGeom>
        </p:spPr>
        <p:txBody>
          <a:bodyPr lIns="91425" tIns="91425" rIns="91425" bIns="91425" anchorCtr="0">
            <a:normAutofit/>
          </a:bodyPr>
          <a:lstStyle/>
          <a:p>
            <a:pPr algn="r">
              <a:spcBef>
                <a:spcPts val="0"/>
              </a:spcBef>
            </a:pPr>
            <a:r>
              <a:rPr lang="tr-TR" dirty="0">
                <a:solidFill>
                  <a:schemeClr val="accent1"/>
                </a:solidFill>
              </a:rPr>
              <a:t>MTE </a:t>
            </a:r>
            <a:r>
              <a:rPr lang="fr-FR" dirty="0">
                <a:solidFill>
                  <a:schemeClr val="accent1"/>
                </a:solidFill>
              </a:rPr>
              <a:t>:  </a:t>
            </a:r>
            <a:r>
              <a:rPr lang="tr-TR" b="1" dirty="0">
                <a:solidFill>
                  <a:schemeClr val="accent1"/>
                </a:solidFill>
                <a:latin typeface="Arial"/>
                <a:ea typeface="Arial"/>
                <a:cs typeface="Arial"/>
                <a:sym typeface="Arial"/>
              </a:rPr>
              <a:t>Criteria applied by the Court:</a:t>
            </a:r>
            <a:br>
              <a:rPr lang="tr-TR" b="1" dirty="0">
                <a:solidFill>
                  <a:schemeClr val="accent1"/>
                </a:solidFill>
                <a:latin typeface="Arial"/>
                <a:ea typeface="Arial"/>
                <a:cs typeface="Arial"/>
                <a:sym typeface="Arial"/>
              </a:rPr>
            </a:br>
            <a:endParaRPr lang="tr-TR" dirty="0">
              <a:solidFill>
                <a:schemeClr val="accent1"/>
              </a:solidFill>
            </a:endParaRPr>
          </a:p>
        </p:txBody>
      </p:sp>
      <p:sp>
        <p:nvSpPr>
          <p:cNvPr id="318" name="Shape 318"/>
          <p:cNvSpPr txBox="1">
            <a:spLocks noGrp="1"/>
          </p:cNvSpPr>
          <p:nvPr>
            <p:ph idx="1"/>
          </p:nvPr>
        </p:nvSpPr>
        <p:spPr>
          <a:xfrm>
            <a:off x="2774731" y="630621"/>
            <a:ext cx="5740619" cy="6096000"/>
          </a:xfrm>
          <a:prstGeom prst="rect">
            <a:avLst/>
          </a:prstGeom>
        </p:spPr>
        <p:txBody>
          <a:bodyPr lIns="91425" tIns="91425" rIns="91425" bIns="91425" anchor="ctr" anchorCtr="0">
            <a:normAutofit/>
          </a:bodyPr>
          <a:lstStyle/>
          <a:p>
            <a:pPr marL="0" lvl="0" indent="-69850" rtl="0">
              <a:spcBef>
                <a:spcPts val="700"/>
              </a:spcBef>
              <a:spcAft>
                <a:spcPts val="0"/>
              </a:spcAft>
              <a:buClr>
                <a:schemeClr val="dk1"/>
              </a:buClr>
              <a:buSzPct val="39285"/>
              <a:buFont typeface="Arial"/>
              <a:buNone/>
            </a:pPr>
            <a:r>
              <a:rPr lang="en-US" b="1" dirty="0">
                <a:latin typeface="Arial"/>
                <a:ea typeface="Arial"/>
                <a:cs typeface="Arial"/>
                <a:sym typeface="Arial"/>
              </a:rPr>
              <a:t>•</a:t>
            </a:r>
            <a:r>
              <a:rPr lang="en-US" sz="2800" b="1" dirty="0">
                <a:latin typeface="Arial"/>
                <a:ea typeface="Arial"/>
                <a:cs typeface="Arial"/>
                <a:sym typeface="Arial"/>
              </a:rPr>
              <a:t>Context and content</a:t>
            </a:r>
          </a:p>
          <a:p>
            <a:pPr marL="0" lvl="0" indent="-69850" rtl="0">
              <a:spcBef>
                <a:spcPts val="700"/>
              </a:spcBef>
              <a:spcAft>
                <a:spcPts val="0"/>
              </a:spcAft>
              <a:buClr>
                <a:schemeClr val="dk1"/>
              </a:buClr>
              <a:buSzPct val="39285"/>
              <a:buFont typeface="Arial"/>
              <a:buNone/>
            </a:pPr>
            <a:r>
              <a:rPr lang="en-US" sz="2800" b="1" dirty="0">
                <a:latin typeface="Arial"/>
                <a:ea typeface="Arial"/>
                <a:cs typeface="Arial"/>
                <a:sym typeface="Arial"/>
              </a:rPr>
              <a:t>•Liability of authors of comments</a:t>
            </a:r>
          </a:p>
          <a:p>
            <a:pPr marL="0" lvl="0" indent="-69850" rtl="0">
              <a:spcBef>
                <a:spcPts val="700"/>
              </a:spcBef>
              <a:spcAft>
                <a:spcPts val="0"/>
              </a:spcAft>
              <a:buClr>
                <a:schemeClr val="dk1"/>
              </a:buClr>
              <a:buSzPct val="39285"/>
              <a:buFont typeface="Arial"/>
              <a:buNone/>
            </a:pPr>
            <a:r>
              <a:rPr lang="en-US" sz="2800" b="1" dirty="0">
                <a:latin typeface="Arial"/>
                <a:ea typeface="Arial"/>
                <a:cs typeface="Arial"/>
                <a:sym typeface="Arial"/>
              </a:rPr>
              <a:t>•Consequences of comments: commercial reputation not equal to individual reputation</a:t>
            </a:r>
          </a:p>
          <a:p>
            <a:pPr marL="0" lvl="0" indent="-69850" rtl="0">
              <a:spcBef>
                <a:spcPts val="700"/>
              </a:spcBef>
              <a:spcAft>
                <a:spcPts val="0"/>
              </a:spcAft>
              <a:buClr>
                <a:schemeClr val="dk1"/>
              </a:buClr>
              <a:buSzPct val="39285"/>
              <a:buFont typeface="Arial"/>
              <a:buNone/>
            </a:pPr>
            <a:r>
              <a:rPr lang="en-US" sz="2800" b="1" dirty="0">
                <a:latin typeface="Arial"/>
                <a:ea typeface="Arial"/>
                <a:cs typeface="Arial"/>
                <a:sym typeface="Arial"/>
              </a:rPr>
              <a:t>•Steps taken by intermediary as disclaimer and notice-and-take-down procedure sufficient in this context</a:t>
            </a:r>
          </a:p>
          <a:p>
            <a:pPr marL="0" lvl="0" indent="-69850">
              <a:spcBef>
                <a:spcPts val="700"/>
              </a:spcBef>
              <a:spcAft>
                <a:spcPts val="0"/>
              </a:spcAft>
              <a:buClr>
                <a:schemeClr val="dk1"/>
              </a:buClr>
              <a:buSzPct val="39285"/>
              <a:buNone/>
            </a:pPr>
            <a:r>
              <a:rPr lang="en-US" sz="2800" b="1" i="1" dirty="0">
                <a:latin typeface="+mn-lt"/>
              </a:rPr>
              <a:t>Consequences of the comments for the injured party</a:t>
            </a:r>
          </a:p>
          <a:p>
            <a:pPr marL="0" lvl="0" indent="-69850">
              <a:spcBef>
                <a:spcPts val="700"/>
              </a:spcBef>
              <a:spcAft>
                <a:spcPts val="0"/>
              </a:spcAft>
              <a:buClr>
                <a:schemeClr val="dk1"/>
              </a:buClr>
              <a:buSzPct val="39285"/>
              <a:buNone/>
            </a:pPr>
            <a:r>
              <a:rPr lang="en-US" sz="2800" b="1" i="1" dirty="0">
                <a:latin typeface="+mn-lt"/>
              </a:rPr>
              <a:t>Consequences for the applicants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22"/>
        <p:cNvGrpSpPr/>
        <p:nvPr/>
      </p:nvGrpSpPr>
      <p:grpSpPr>
        <a:xfrm>
          <a:off x="0" y="0"/>
          <a:ext cx="0" cy="0"/>
          <a:chOff x="0" y="0"/>
          <a:chExt cx="0" cy="0"/>
        </a:xfrm>
      </p:grpSpPr>
      <p:sp>
        <p:nvSpPr>
          <p:cNvPr id="323" name="Shape 323"/>
          <p:cNvSpPr txBox="1">
            <a:spLocks noGrp="1"/>
          </p:cNvSpPr>
          <p:nvPr>
            <p:ph type="title"/>
          </p:nvPr>
        </p:nvSpPr>
        <p:spPr>
          <a:prstGeom prst="rect">
            <a:avLst/>
          </a:prstGeom>
        </p:spPr>
        <p:txBody>
          <a:bodyPr lIns="91425" tIns="45700" rIns="91425" bIns="45700" anchorCtr="0">
            <a:normAutofit/>
          </a:bodyPr>
          <a:lstStyle/>
          <a:p>
            <a:pPr marL="0" marR="0" lvl="0" indent="0" rtl="0">
              <a:spcBef>
                <a:spcPts val="0"/>
              </a:spcBef>
              <a:buClr>
                <a:schemeClr val="lt1"/>
              </a:buClr>
              <a:buSzPct val="25000"/>
              <a:buFont typeface="Times New Roman"/>
              <a:buNone/>
            </a:pPr>
            <a:r>
              <a:rPr lang="tr-TR" b="1" i="0" u="none" strike="noStrike" cap="none">
                <a:latin typeface="Times New Roman"/>
                <a:ea typeface="Times New Roman"/>
                <a:cs typeface="Times New Roman"/>
                <a:sym typeface="Times New Roman"/>
              </a:rPr>
              <a:t>Right to be forgotten</a:t>
            </a:r>
          </a:p>
        </p:txBody>
      </p:sp>
      <p:graphicFrame>
        <p:nvGraphicFramePr>
          <p:cNvPr id="326" name="Shape 324">
            <a:extLst>
              <a:ext uri="{FF2B5EF4-FFF2-40B4-BE49-F238E27FC236}">
                <a16:creationId xmlns:a16="http://schemas.microsoft.com/office/drawing/2014/main" id="{6B64811A-AB5A-402B-96C5-AD60FA5FAFAC}"/>
              </a:ext>
            </a:extLst>
          </p:cNvPr>
          <p:cNvGraphicFramePr>
            <a:graphicFrameLocks noGrp="1"/>
          </p:cNvGraphicFramePr>
          <p:nvPr>
            <p:ph idx="1"/>
            <p:extLst>
              <p:ext uri="{D42A27DB-BD31-4B8C-83A1-F6EECF244321}">
                <p14:modId xmlns:p14="http://schemas.microsoft.com/office/powerpoint/2010/main" val="2347604386"/>
              </p:ext>
            </p:extLst>
          </p:nvPr>
        </p:nvGraphicFramePr>
        <p:xfrm>
          <a:off x="449974" y="1888687"/>
          <a:ext cx="852586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29"/>
        <p:cNvGrpSpPr/>
        <p:nvPr/>
      </p:nvGrpSpPr>
      <p:grpSpPr>
        <a:xfrm>
          <a:off x="0" y="0"/>
          <a:ext cx="0" cy="0"/>
          <a:chOff x="0" y="0"/>
          <a:chExt cx="0" cy="0"/>
        </a:xfrm>
      </p:grpSpPr>
      <p:pic>
        <p:nvPicPr>
          <p:cNvPr id="79" name="Graphic 78">
            <a:extLst>
              <a:ext uri="{FF2B5EF4-FFF2-40B4-BE49-F238E27FC236}">
                <a16:creationId xmlns:a16="http://schemas.microsoft.com/office/drawing/2014/main" id="{5F084598-50CC-42E3-9AA1-BA0E1D6986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40831" y="2880717"/>
            <a:ext cx="1096566" cy="1096566"/>
          </a:xfrm>
          <a:prstGeom prst="rect">
            <a:avLst/>
          </a:prstGeom>
        </p:spPr>
      </p:pic>
      <p:sp>
        <p:nvSpPr>
          <p:cNvPr id="330" name="Shape 330"/>
          <p:cNvSpPr txBox="1">
            <a:spLocks noGrp="1"/>
          </p:cNvSpPr>
          <p:nvPr>
            <p:ph type="title"/>
          </p:nvPr>
        </p:nvSpPr>
        <p:spPr>
          <a:xfrm>
            <a:off x="852321" y="627564"/>
            <a:ext cx="5605629" cy="1325563"/>
          </a:xfrm>
          <a:prstGeom prst="rect">
            <a:avLst/>
          </a:prstGeom>
        </p:spPr>
        <p:txBody>
          <a:bodyPr lIns="91425" tIns="91425" rIns="91425" bIns="91425" anchorCtr="0">
            <a:normAutofit/>
          </a:bodyPr>
          <a:lstStyle/>
          <a:p>
            <a:pPr lvl="0" rtl="0">
              <a:spcBef>
                <a:spcPts val="800"/>
              </a:spcBef>
              <a:buClr>
                <a:schemeClr val="dk1"/>
              </a:buClr>
              <a:buSzPct val="39285"/>
              <a:buFont typeface="Arial"/>
              <a:buNone/>
            </a:pPr>
            <a:r>
              <a:rPr lang="tr-TR" sz="3100"/>
              <a:t>Mario Costeja González &amp; AEPD v.</a:t>
            </a:r>
          </a:p>
          <a:p>
            <a:pPr lvl="0" rtl="0">
              <a:spcBef>
                <a:spcPts val="800"/>
              </a:spcBef>
              <a:buClr>
                <a:schemeClr val="dk1"/>
              </a:buClr>
              <a:buSzPct val="39285"/>
              <a:buFont typeface="Arial"/>
              <a:buNone/>
            </a:pPr>
            <a:r>
              <a:rPr lang="tr-TR" sz="3100"/>
              <a:t>Google Spain – EU data protection</a:t>
            </a:r>
          </a:p>
          <a:p>
            <a:pPr lvl="0">
              <a:spcBef>
                <a:spcPts val="0"/>
              </a:spcBef>
              <a:buNone/>
            </a:pPr>
            <a:endParaRPr lang="tr-TR" sz="3100"/>
          </a:p>
        </p:txBody>
      </p:sp>
      <p:sp>
        <p:nvSpPr>
          <p:cNvPr id="331" name="Shape 331"/>
          <p:cNvSpPr txBox="1">
            <a:spLocks noGrp="1"/>
          </p:cNvSpPr>
          <p:nvPr>
            <p:ph idx="1"/>
          </p:nvPr>
        </p:nvSpPr>
        <p:spPr>
          <a:xfrm>
            <a:off x="852321" y="2278173"/>
            <a:ext cx="4850901" cy="3450613"/>
          </a:xfrm>
          <a:prstGeom prst="rect">
            <a:avLst/>
          </a:prstGeom>
        </p:spPr>
        <p:txBody>
          <a:bodyPr lIns="91425" tIns="91425" rIns="91425" bIns="91425" anchor="ctr" anchorCtr="0">
            <a:normAutofit/>
          </a:bodyPr>
          <a:lstStyle/>
          <a:p>
            <a:pPr marL="0" lvl="0" indent="-69850" rtl="0">
              <a:spcBef>
                <a:spcPts val="800"/>
              </a:spcBef>
              <a:spcAft>
                <a:spcPts val="0"/>
              </a:spcAft>
              <a:buClr>
                <a:schemeClr val="dk1"/>
              </a:buClr>
              <a:buSzPct val="39285"/>
              <a:buFont typeface="Arial"/>
              <a:buNone/>
            </a:pPr>
            <a:r>
              <a:rPr lang="tr-TR">
                <a:latin typeface="Arial"/>
                <a:ea typeface="Arial"/>
                <a:cs typeface="Arial"/>
                <a:sym typeface="Arial"/>
              </a:rPr>
              <a:t>•</a:t>
            </a:r>
            <a:r>
              <a:rPr lang="tr-TR"/>
              <a:t>request to delete links</a:t>
            </a:r>
          </a:p>
          <a:p>
            <a:pPr marL="0" lvl="0" indent="-69850" rtl="0">
              <a:spcBef>
                <a:spcPts val="800"/>
              </a:spcBef>
              <a:spcAft>
                <a:spcPts val="0"/>
              </a:spcAft>
              <a:buClr>
                <a:schemeClr val="dk1"/>
              </a:buClr>
              <a:buSzPct val="39285"/>
              <a:buFont typeface="Arial"/>
              <a:buNone/>
            </a:pPr>
            <a:r>
              <a:rPr lang="tr-TR">
                <a:latin typeface="Arial"/>
                <a:ea typeface="Arial"/>
                <a:cs typeface="Arial"/>
                <a:sym typeface="Arial"/>
              </a:rPr>
              <a:t>•</a:t>
            </a:r>
            <a:r>
              <a:rPr lang="tr-TR"/>
              <a:t>requires an inquiry to balance public and private interests</a:t>
            </a:r>
          </a:p>
          <a:p>
            <a:pPr marL="0" lvl="0" indent="-69850" rtl="0">
              <a:spcBef>
                <a:spcPts val="800"/>
              </a:spcBef>
              <a:spcAft>
                <a:spcPts val="0"/>
              </a:spcAft>
              <a:buClr>
                <a:schemeClr val="dk1"/>
              </a:buClr>
              <a:buSzPct val="39285"/>
              <a:buFont typeface="Arial"/>
              <a:buNone/>
            </a:pPr>
            <a:r>
              <a:rPr lang="tr-TR">
                <a:latin typeface="Arial"/>
                <a:ea typeface="Arial"/>
                <a:cs typeface="Arial"/>
                <a:sym typeface="Arial"/>
              </a:rPr>
              <a:t>•</a:t>
            </a:r>
            <a:r>
              <a:rPr lang="tr-TR"/>
              <a:t>where no broad public interest exists the right to privacy prevails</a:t>
            </a:r>
          </a:p>
          <a:p>
            <a:pPr marL="0" lvl="0" indent="-69850" rtl="0">
              <a:spcBef>
                <a:spcPts val="800"/>
              </a:spcBef>
              <a:spcAft>
                <a:spcPts val="0"/>
              </a:spcAft>
              <a:buClr>
                <a:schemeClr val="dk1"/>
              </a:buClr>
              <a:buSzPct val="39285"/>
              <a:buFont typeface="Arial"/>
              <a:buNone/>
            </a:pPr>
            <a:r>
              <a:rPr lang="tr-TR"/>
              <a:t>Who decides? Erosion of right to freedom of information? Impact outside EU?</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1"/>
        <p:cNvGrpSpPr/>
        <p:nvPr/>
      </p:nvGrpSpPr>
      <p:grpSpPr>
        <a:xfrm>
          <a:off x="0" y="0"/>
          <a:ext cx="0" cy="0"/>
          <a:chOff x="0" y="0"/>
          <a:chExt cx="0" cy="0"/>
        </a:xfrm>
      </p:grpSpPr>
      <p:sp>
        <p:nvSpPr>
          <p:cNvPr id="142" name="Shape 142"/>
          <p:cNvSpPr txBox="1">
            <a:spLocks noGrp="1"/>
          </p:cNvSpPr>
          <p:nvPr>
            <p:ph type="title"/>
          </p:nvPr>
        </p:nvSpPr>
        <p:spPr>
          <a:prstGeom prst="rect">
            <a:avLst/>
          </a:prstGeom>
        </p:spPr>
        <p:txBody>
          <a:bodyPr lIns="91425" tIns="91425" rIns="91425" bIns="91425" anchorCtr="0">
            <a:normAutofit/>
          </a:bodyPr>
          <a:lstStyle/>
          <a:p>
            <a:pPr lvl="0" rtl="0">
              <a:spcBef>
                <a:spcPts val="700"/>
              </a:spcBef>
              <a:buClr>
                <a:schemeClr val="dk1"/>
              </a:buClr>
              <a:buSzPct val="45833"/>
              <a:buFont typeface="Arial"/>
              <a:buNone/>
            </a:pPr>
            <a:r>
              <a:rPr lang="tr-TR" sz="2600" b="1">
                <a:latin typeface="Arial"/>
                <a:ea typeface="Arial"/>
                <a:cs typeface="Arial"/>
                <a:sym typeface="Arial"/>
              </a:rPr>
              <a:t>HR Council Res. Re/6 of 30.06.2016 on the promotion, protection and enjoyment of HR on the Internet</a:t>
            </a:r>
          </a:p>
        </p:txBody>
      </p:sp>
      <p:graphicFrame>
        <p:nvGraphicFramePr>
          <p:cNvPr id="145" name="Shape 143">
            <a:extLst>
              <a:ext uri="{FF2B5EF4-FFF2-40B4-BE49-F238E27FC236}">
                <a16:creationId xmlns:a16="http://schemas.microsoft.com/office/drawing/2014/main" id="{23634EF7-9632-4EDA-B10D-EBAAED02B7C5}"/>
              </a:ext>
            </a:extLst>
          </p:cNvPr>
          <p:cNvGraphicFramePr>
            <a:graphicFrameLocks noGrp="1"/>
          </p:cNvGraphicFramePr>
          <p:nvPr>
            <p:ph idx="1"/>
            <p:extLst>
              <p:ext uri="{D42A27DB-BD31-4B8C-83A1-F6EECF244321}">
                <p14:modId xmlns:p14="http://schemas.microsoft.com/office/powerpoint/2010/main" val="135836728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899591" y="-12306"/>
            <a:ext cx="6984776" cy="924475"/>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Times New Roman"/>
              <a:buNone/>
            </a:pPr>
            <a:r>
              <a:rPr lang="tr-TR" sz="4000" b="1" i="0" u="none" strike="noStrike" cap="none">
                <a:solidFill>
                  <a:schemeClr val="lt1"/>
                </a:solidFill>
                <a:latin typeface="Times New Roman"/>
                <a:ea typeface="Times New Roman"/>
                <a:cs typeface="Times New Roman"/>
                <a:sym typeface="Times New Roman"/>
              </a:rPr>
              <a:t>References</a:t>
            </a:r>
          </a:p>
        </p:txBody>
      </p:sp>
      <p:sp>
        <p:nvSpPr>
          <p:cNvPr id="337" name="Shape 337"/>
          <p:cNvSpPr txBox="1">
            <a:spLocks noGrp="1"/>
          </p:cNvSpPr>
          <p:nvPr>
            <p:ph idx="1"/>
          </p:nvPr>
        </p:nvSpPr>
        <p:spPr>
          <a:xfrm>
            <a:off x="1043607" y="1484783"/>
            <a:ext cx="7848873" cy="5112567"/>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Clr>
                <a:schemeClr val="lt2"/>
              </a:buClr>
              <a:buSzPct val="25000"/>
              <a:buFont typeface="Noto Sans Symbols"/>
              <a:buNone/>
            </a:pPr>
            <a:r>
              <a:rPr lang="tr-TR" sz="3800" b="1" i="0" u="none" strike="noStrike" cap="none" dirty="0">
                <a:solidFill>
                  <a:schemeClr val="lt1"/>
                </a:solidFill>
                <a:latin typeface="Times New Roman"/>
                <a:ea typeface="Times New Roman"/>
                <a:cs typeface="Times New Roman"/>
                <a:sym typeface="Times New Roman"/>
              </a:rPr>
              <a:t>	</a:t>
            </a:r>
          </a:p>
          <a:p>
            <a:pPr marL="342900" marR="0" lvl="0" indent="-342900" algn="l" rtl="0">
              <a:spcBef>
                <a:spcPts val="1240"/>
              </a:spcBef>
              <a:spcAft>
                <a:spcPts val="0"/>
              </a:spcAft>
              <a:buClr>
                <a:schemeClr val="lt2"/>
              </a:buClr>
              <a:buSzPct val="100000"/>
              <a:buFont typeface="Noto Sans Symbols"/>
              <a:buNone/>
            </a:pPr>
            <a:endParaRPr sz="3200" b="1" i="0" u="none" strike="noStrike" cap="none" dirty="0">
              <a:solidFill>
                <a:schemeClr val="lt1"/>
              </a:solidFill>
              <a:latin typeface="Times New Roman"/>
              <a:ea typeface="Times New Roman"/>
              <a:cs typeface="Times New Roman"/>
              <a:sym typeface="Times New Roman"/>
            </a:endParaRPr>
          </a:p>
        </p:txBody>
      </p:sp>
      <p:sp>
        <p:nvSpPr>
          <p:cNvPr id="338" name="Shape 338"/>
          <p:cNvSpPr/>
          <p:nvPr/>
        </p:nvSpPr>
        <p:spPr>
          <a:xfrm>
            <a:off x="269206" y="912167"/>
            <a:ext cx="8856983" cy="341631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Verdana"/>
              <a:buChar char="-"/>
            </a:pPr>
            <a:r>
              <a:rPr lang="tr-TR" sz="2400" dirty="0">
                <a:solidFill>
                  <a:schemeClr val="lt1"/>
                </a:solidFill>
                <a:latin typeface="Verdana"/>
                <a:ea typeface="Verdana"/>
                <a:cs typeface="Verdana"/>
                <a:sym typeface="Verdana"/>
              </a:rPr>
              <a:t>ECtHR factsheet „New technologies”, October 2015, available at:</a:t>
            </a:r>
          </a:p>
          <a:p>
            <a:pPr marL="0" marR="0" lvl="0" indent="0" algn="l" rtl="0">
              <a:spcBef>
                <a:spcPts val="0"/>
              </a:spcBef>
              <a:buSzPct val="25000"/>
              <a:buNone/>
            </a:pPr>
            <a:r>
              <a:rPr lang="tr-TR" sz="2400" u="sng" dirty="0">
                <a:solidFill>
                  <a:schemeClr val="hlink"/>
                </a:solidFill>
                <a:latin typeface="Times New Roman"/>
                <a:ea typeface="Times New Roman"/>
                <a:cs typeface="Times New Roman"/>
                <a:sym typeface="Times New Roman"/>
                <a:hlinkClick r:id="rId3"/>
              </a:rPr>
              <a:t>http://www.echr.coe.int/Documents/FS_New_technologies_ENG.pdf</a:t>
            </a:r>
          </a:p>
          <a:p>
            <a:pPr marL="342900" marR="0" lvl="0" indent="-342900" algn="l" rtl="0">
              <a:spcBef>
                <a:spcPts val="0"/>
              </a:spcBef>
              <a:buClr>
                <a:schemeClr val="lt1"/>
              </a:buClr>
              <a:buSzPct val="100000"/>
              <a:buFont typeface="Times New Roman"/>
              <a:buChar char="-"/>
            </a:pPr>
            <a:r>
              <a:rPr lang="tr-TR" sz="2400" dirty="0">
                <a:solidFill>
                  <a:schemeClr val="lt1"/>
                </a:solidFill>
                <a:latin typeface="Times New Roman"/>
                <a:ea typeface="Times New Roman"/>
                <a:cs typeface="Times New Roman"/>
                <a:sym typeface="Times New Roman"/>
              </a:rPr>
              <a:t>Factsheet on the „Right to be forgotten” ruling C-131/12, available at: </a:t>
            </a:r>
            <a:r>
              <a:rPr lang="tr-TR" sz="2400" u="sng" dirty="0">
                <a:solidFill>
                  <a:schemeClr val="hlink"/>
                </a:solidFill>
                <a:latin typeface="Times New Roman"/>
                <a:ea typeface="Times New Roman"/>
                <a:cs typeface="Times New Roman"/>
                <a:sym typeface="Times New Roman"/>
                <a:hlinkClick r:id="rId4"/>
              </a:rPr>
              <a:t>http://ec.europa.eu/justice/data-protection/files/factsheets/factsheet_data_protection_en.pdf</a:t>
            </a:r>
            <a:r>
              <a:rPr lang="tr-TR" sz="2400" dirty="0">
                <a:solidFill>
                  <a:schemeClr val="lt1"/>
                </a:solidFill>
                <a:latin typeface="Times New Roman"/>
                <a:ea typeface="Times New Roman"/>
                <a:cs typeface="Times New Roman"/>
                <a:sym typeface="Times New Roman"/>
              </a:rPr>
              <a:t> </a:t>
            </a:r>
          </a:p>
          <a:p>
            <a:pPr marL="0" marR="0" lvl="0" indent="0" algn="l" rtl="0">
              <a:spcBef>
                <a:spcPts val="0"/>
              </a:spcBef>
              <a:buSzPct val="25000"/>
              <a:buNone/>
            </a:pPr>
            <a:r>
              <a:rPr lang="tr-TR" sz="2400" dirty="0">
                <a:solidFill>
                  <a:schemeClr val="lt1"/>
                </a:solidFill>
                <a:latin typeface="Times New Roman"/>
                <a:ea typeface="Times New Roman"/>
                <a:cs typeface="Times New Roman"/>
                <a:sym typeface="Times New Roman"/>
              </a:rPr>
              <a:t>- </a:t>
            </a:r>
            <a:r>
              <a:rPr lang="tr-TR" sz="2400" dirty="0">
                <a:solidFill>
                  <a:schemeClr val="lt1"/>
                </a:solidFill>
                <a:latin typeface="Verdana"/>
                <a:ea typeface="Verdana"/>
                <a:cs typeface="Verdana"/>
                <a:sym typeface="Verdana"/>
              </a:rPr>
              <a:t>Prof. Wolfgang Benedek and Dr Matthias C. Kettemann, Freedom of Expression and the Internet, Council of Europe, 2014.</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Shape 342"/>
        <p:cNvGrpSpPr/>
        <p:nvPr/>
      </p:nvGrpSpPr>
      <p:grpSpPr>
        <a:xfrm>
          <a:off x="0" y="0"/>
          <a:ext cx="0" cy="0"/>
          <a:chOff x="0" y="0"/>
          <a:chExt cx="0" cy="0"/>
        </a:xfrm>
      </p:grpSpPr>
      <p:sp>
        <p:nvSpPr>
          <p:cNvPr id="343" name="Shape 343"/>
          <p:cNvSpPr txBox="1">
            <a:spLocks noGrp="1"/>
          </p:cNvSpPr>
          <p:nvPr>
            <p:ph idx="1"/>
          </p:nvPr>
        </p:nvSpPr>
        <p:spPr>
          <a:xfrm>
            <a:off x="1641570" y="2834253"/>
            <a:ext cx="6892830" cy="2109445"/>
          </a:xfrm>
          <a:prstGeom prst="rect">
            <a:avLst/>
          </a:prstGeom>
        </p:spPr>
        <p:txBody>
          <a:bodyPr lIns="91425" tIns="45700" rIns="91425" bIns="45700" anchorCtr="0">
            <a:normAutofit/>
          </a:bodyPr>
          <a:lstStyle/>
          <a:p>
            <a:pPr marL="0" marR="0" lvl="0" indent="0" rtl="0">
              <a:spcBef>
                <a:spcPts val="0"/>
              </a:spcBef>
              <a:spcAft>
                <a:spcPts val="600"/>
              </a:spcAft>
              <a:buClr>
                <a:schemeClr val="lt2"/>
              </a:buClr>
              <a:buSzPct val="25000"/>
              <a:buFont typeface="Noto Sans Symbols"/>
              <a:buNone/>
            </a:pPr>
            <a:r>
              <a:rPr lang="tr-TR" sz="8000" b="1" i="0" u="none" strike="noStrike" cap="none" dirty="0">
                <a:solidFill>
                  <a:schemeClr val="tx2"/>
                </a:solidFill>
                <a:latin typeface="Times New Roman"/>
                <a:ea typeface="Times New Roman"/>
                <a:cs typeface="Times New Roman"/>
                <a:sym typeface="Times New Roman"/>
              </a:rPr>
              <a:t>Thank you !!!</a:t>
            </a:r>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08000" y="396000"/>
            <a:ext cx="8712000" cy="1008000"/>
          </a:xfrm>
          <a:prstGeom prst="rect">
            <a:avLst/>
          </a:prstGeom>
        </p:spPr>
        <p:txBody>
          <a:bodyPr lIns="91425" tIns="91425" rIns="91425" bIns="91425" anchor="ctr" anchorCtr="0">
            <a:noAutofit/>
          </a:bodyPr>
          <a:lstStyle/>
          <a:p>
            <a:pPr lvl="0">
              <a:spcBef>
                <a:spcPts val="0"/>
              </a:spcBef>
              <a:buNone/>
            </a:pPr>
            <a:r>
              <a:rPr lang="tr-TR" b="1">
                <a:solidFill>
                  <a:schemeClr val="dk1"/>
                </a:solidFill>
              </a:rPr>
              <a:t>CoE Standards on FoE (selection)</a:t>
            </a:r>
          </a:p>
        </p:txBody>
      </p:sp>
      <p:sp>
        <p:nvSpPr>
          <p:cNvPr id="150" name="Shape 150"/>
          <p:cNvSpPr txBox="1">
            <a:spLocks noGrp="1"/>
          </p:cNvSpPr>
          <p:nvPr>
            <p:ph idx="1"/>
          </p:nvPr>
        </p:nvSpPr>
        <p:spPr>
          <a:xfrm>
            <a:off x="108000" y="1404000"/>
            <a:ext cx="8820000" cy="5364150"/>
          </a:xfrm>
          <a:prstGeom prst="rect">
            <a:avLst/>
          </a:prstGeom>
        </p:spPr>
        <p:txBody>
          <a:bodyPr lIns="91425" tIns="91425" rIns="91425" bIns="91425" anchor="ctr" anchorCtr="0">
            <a:noAutofit/>
          </a:bodyPr>
          <a:lstStyle/>
          <a:p>
            <a:pPr marL="0" lvl="0" indent="-69850" rtl="0">
              <a:lnSpc>
                <a:spcPct val="115000"/>
              </a:lnSpc>
              <a:spcBef>
                <a:spcPts val="700"/>
              </a:spcBef>
              <a:spcAft>
                <a:spcPts val="0"/>
              </a:spcAft>
              <a:buClr>
                <a:schemeClr val="dk1"/>
              </a:buClr>
              <a:buSzPct val="39285"/>
              <a:buFont typeface="Arial"/>
              <a:buNone/>
            </a:pPr>
            <a:r>
              <a:rPr lang="tr-TR" sz="2800" dirty="0">
                <a:solidFill>
                  <a:schemeClr val="dk1"/>
                </a:solidFill>
                <a:latin typeface="Arial"/>
                <a:ea typeface="Arial"/>
                <a:cs typeface="Arial"/>
                <a:sym typeface="Arial"/>
              </a:rPr>
              <a:t>•</a:t>
            </a:r>
            <a:r>
              <a:rPr lang="tr-TR" sz="2800" dirty="0">
                <a:solidFill>
                  <a:schemeClr val="dk1"/>
                </a:solidFill>
              </a:rPr>
              <a:t>CM Recommendation on promoting freedom of expression and information in the </a:t>
            </a:r>
            <a:r>
              <a:rPr lang="tr-TR" sz="2800" b="1" dirty="0">
                <a:solidFill>
                  <a:schemeClr val="dk1"/>
                </a:solidFill>
              </a:rPr>
              <a:t>new information and communications environment </a:t>
            </a:r>
            <a:r>
              <a:rPr lang="tr-TR" sz="2800" dirty="0">
                <a:solidFill>
                  <a:schemeClr val="dk1"/>
                </a:solidFill>
              </a:rPr>
              <a:t>(2007)</a:t>
            </a:r>
          </a:p>
          <a:p>
            <a:pPr marL="0" lvl="0" indent="-69850" rtl="0">
              <a:lnSpc>
                <a:spcPct val="115000"/>
              </a:lnSpc>
              <a:spcBef>
                <a:spcPts val="700"/>
              </a:spcBef>
              <a:spcAft>
                <a:spcPts val="0"/>
              </a:spcAft>
              <a:buClr>
                <a:schemeClr val="dk1"/>
              </a:buClr>
              <a:buSzPct val="39285"/>
              <a:buFont typeface="Arial"/>
              <a:buNone/>
            </a:pPr>
            <a:r>
              <a:rPr lang="tr-TR" sz="2800" dirty="0">
                <a:solidFill>
                  <a:schemeClr val="dk1"/>
                </a:solidFill>
                <a:latin typeface="Arial"/>
                <a:ea typeface="Arial"/>
                <a:cs typeface="Arial"/>
                <a:sym typeface="Arial"/>
              </a:rPr>
              <a:t>•</a:t>
            </a:r>
            <a:r>
              <a:rPr lang="tr-TR" sz="2800" dirty="0">
                <a:solidFill>
                  <a:schemeClr val="dk1"/>
                </a:solidFill>
              </a:rPr>
              <a:t>CM Guidelines on Freedom of Expression in </a:t>
            </a:r>
            <a:r>
              <a:rPr lang="tr-TR" sz="2800" b="1" dirty="0">
                <a:solidFill>
                  <a:schemeClr val="dk1"/>
                </a:solidFill>
              </a:rPr>
              <a:t>times of crises</a:t>
            </a:r>
            <a:r>
              <a:rPr lang="tr-TR" sz="2800" dirty="0">
                <a:solidFill>
                  <a:schemeClr val="dk1"/>
                </a:solidFill>
              </a:rPr>
              <a:t> (2007)</a:t>
            </a:r>
          </a:p>
          <a:p>
            <a:pPr marL="0" lvl="0" indent="0" rtl="0">
              <a:lnSpc>
                <a:spcPct val="115000"/>
              </a:lnSpc>
              <a:spcBef>
                <a:spcPts val="700"/>
              </a:spcBef>
              <a:spcAft>
                <a:spcPts val="0"/>
              </a:spcAft>
              <a:buNone/>
            </a:pPr>
            <a:r>
              <a:rPr lang="tr-TR" sz="2800" dirty="0">
                <a:solidFill>
                  <a:schemeClr val="dk1"/>
                </a:solidFill>
                <a:latin typeface="Arial"/>
                <a:ea typeface="Arial"/>
                <a:cs typeface="Arial"/>
                <a:sym typeface="Arial"/>
              </a:rPr>
              <a:t>•</a:t>
            </a:r>
            <a:r>
              <a:rPr lang="tr-TR" sz="2800" dirty="0">
                <a:solidFill>
                  <a:schemeClr val="dk1"/>
                </a:solidFill>
              </a:rPr>
              <a:t>CM Recommendation on measures to promote the respect for freedom of expression and information with regard </a:t>
            </a:r>
            <a:r>
              <a:rPr lang="tr-TR" sz="2800" b="1" dirty="0">
                <a:solidFill>
                  <a:schemeClr val="dk1"/>
                </a:solidFill>
              </a:rPr>
              <a:t>to internet filters </a:t>
            </a:r>
            <a:r>
              <a:rPr lang="tr-TR" sz="2800" dirty="0">
                <a:solidFill>
                  <a:schemeClr val="dk1"/>
                </a:solidFill>
              </a:rPr>
              <a:t>(2008)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prstGeom prst="rect">
            <a:avLst/>
          </a:prstGeom>
        </p:spPr>
        <p:txBody>
          <a:bodyPr lIns="91425" tIns="91425" rIns="91425" bIns="91425" anchorCtr="0">
            <a:normAutofit/>
          </a:bodyPr>
          <a:lstStyle/>
          <a:p>
            <a:pPr lvl="0">
              <a:spcBef>
                <a:spcPts val="0"/>
              </a:spcBef>
              <a:buNone/>
            </a:pPr>
            <a:r>
              <a:rPr lang="tr-TR" b="1"/>
              <a:t>CoE Standards - selection</a:t>
            </a:r>
          </a:p>
        </p:txBody>
      </p:sp>
      <p:graphicFrame>
        <p:nvGraphicFramePr>
          <p:cNvPr id="159" name="Shape 157">
            <a:extLst>
              <a:ext uri="{FF2B5EF4-FFF2-40B4-BE49-F238E27FC236}">
                <a16:creationId xmlns:a16="http://schemas.microsoft.com/office/drawing/2014/main" id="{019E124B-5BCC-4B61-8464-5684D8D5DE76}"/>
              </a:ext>
            </a:extLst>
          </p:cNvPr>
          <p:cNvGraphicFramePr>
            <a:graphicFrameLocks noGrp="1"/>
          </p:cNvGraphicFramePr>
          <p:nvPr>
            <p:ph idx="1"/>
            <p:extLst>
              <p:ext uri="{D42A27DB-BD31-4B8C-83A1-F6EECF244321}">
                <p14:modId xmlns:p14="http://schemas.microsoft.com/office/powerpoint/2010/main" val="115575712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2"/>
        <p:cNvGrpSpPr/>
        <p:nvPr/>
      </p:nvGrpSpPr>
      <p:grpSpPr>
        <a:xfrm>
          <a:off x="0" y="0"/>
          <a:ext cx="0" cy="0"/>
          <a:chOff x="0" y="0"/>
          <a:chExt cx="0" cy="0"/>
        </a:xfrm>
      </p:grpSpPr>
      <p:sp>
        <p:nvSpPr>
          <p:cNvPr id="163" name="Shape 163"/>
          <p:cNvSpPr txBox="1">
            <a:spLocks noGrp="1"/>
          </p:cNvSpPr>
          <p:nvPr>
            <p:ph type="title"/>
          </p:nvPr>
        </p:nvSpPr>
        <p:spPr>
          <a:prstGeom prst="rect">
            <a:avLst/>
          </a:prstGeom>
        </p:spPr>
        <p:txBody>
          <a:bodyPr lIns="91425" tIns="91425" rIns="91425" bIns="91425" anchorCtr="0">
            <a:normAutofit/>
          </a:bodyPr>
          <a:lstStyle/>
          <a:p>
            <a:pPr lvl="0">
              <a:spcBef>
                <a:spcPts val="0"/>
              </a:spcBef>
              <a:buNone/>
            </a:pPr>
            <a:r>
              <a:rPr lang="tr-TR" b="1"/>
              <a:t>CoE Standards</a:t>
            </a:r>
          </a:p>
        </p:txBody>
      </p:sp>
      <p:graphicFrame>
        <p:nvGraphicFramePr>
          <p:cNvPr id="166" name="Shape 164">
            <a:extLst>
              <a:ext uri="{FF2B5EF4-FFF2-40B4-BE49-F238E27FC236}">
                <a16:creationId xmlns:a16="http://schemas.microsoft.com/office/drawing/2014/main" id="{28124833-2981-4883-88F5-39DDCF175CC0}"/>
              </a:ext>
            </a:extLst>
          </p:cNvPr>
          <p:cNvGraphicFramePr>
            <a:graphicFrameLocks noGrp="1"/>
          </p:cNvGraphicFramePr>
          <p:nvPr>
            <p:ph idx="1"/>
            <p:extLst>
              <p:ext uri="{D42A27DB-BD31-4B8C-83A1-F6EECF244321}">
                <p14:modId xmlns:p14="http://schemas.microsoft.com/office/powerpoint/2010/main" val="172718397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prstGeom prst="rect">
            <a:avLst/>
          </a:prstGeom>
        </p:spPr>
        <p:txBody>
          <a:bodyPr lIns="91425" tIns="91425" rIns="91425" bIns="91425" anchorCtr="0">
            <a:normAutofit/>
          </a:bodyPr>
          <a:lstStyle/>
          <a:p>
            <a:pPr lvl="0" rtl="0">
              <a:spcBef>
                <a:spcPts val="700"/>
              </a:spcBef>
              <a:buClr>
                <a:schemeClr val="dk1"/>
              </a:buClr>
              <a:buSzPct val="39285"/>
              <a:buFont typeface="Arial"/>
              <a:buNone/>
            </a:pPr>
            <a:r>
              <a:rPr lang="en-US"/>
              <a:t>Report on freedom of </a:t>
            </a:r>
            <a:r>
              <a:rPr lang="en-US" b="1"/>
              <a:t>assembly and association</a:t>
            </a:r>
            <a:r>
              <a:rPr lang="en-US"/>
              <a:t> on the Internet (2016):</a:t>
            </a:r>
          </a:p>
          <a:p>
            <a:pPr lvl="0">
              <a:spcBef>
                <a:spcPts val="0"/>
              </a:spcBef>
              <a:buNone/>
            </a:pPr>
            <a:endParaRPr lang="en-US"/>
          </a:p>
        </p:txBody>
      </p:sp>
      <p:graphicFrame>
        <p:nvGraphicFramePr>
          <p:cNvPr id="174" name="Shape 171">
            <a:extLst>
              <a:ext uri="{FF2B5EF4-FFF2-40B4-BE49-F238E27FC236}">
                <a16:creationId xmlns:a16="http://schemas.microsoft.com/office/drawing/2014/main" id="{9E668FC5-4A6D-4D1C-8411-664D102FFB04}"/>
              </a:ext>
            </a:extLst>
          </p:cNvPr>
          <p:cNvGraphicFramePr>
            <a:graphicFrameLocks noGrp="1"/>
          </p:cNvGraphicFramePr>
          <p:nvPr>
            <p:ph idx="1"/>
            <p:extLst>
              <p:ext uri="{D42A27DB-BD31-4B8C-83A1-F6EECF244321}">
                <p14:modId xmlns:p14="http://schemas.microsoft.com/office/powerpoint/2010/main" val="321954230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628650" y="963877"/>
            <a:ext cx="2620771" cy="4930246"/>
          </a:xfrm>
          <a:prstGeom prst="rect">
            <a:avLst/>
          </a:prstGeom>
        </p:spPr>
        <p:txBody>
          <a:bodyPr lIns="91425" tIns="91425" rIns="91425" bIns="91425" anchorCtr="0">
            <a:normAutofit/>
          </a:bodyPr>
          <a:lstStyle/>
          <a:p>
            <a:pPr lvl="0" algn="r">
              <a:spcBef>
                <a:spcPts val="0"/>
              </a:spcBef>
              <a:buNone/>
            </a:pPr>
            <a:r>
              <a:rPr lang="tr-TR" b="1">
                <a:solidFill>
                  <a:schemeClr val="accent1"/>
                </a:solidFill>
              </a:rPr>
              <a:t>CoE Standards</a:t>
            </a:r>
          </a:p>
        </p:txBody>
      </p:sp>
      <p:sp>
        <p:nvSpPr>
          <p:cNvPr id="178" name="Shape 178"/>
          <p:cNvSpPr txBox="1">
            <a:spLocks noGrp="1"/>
          </p:cNvSpPr>
          <p:nvPr>
            <p:ph idx="1"/>
          </p:nvPr>
        </p:nvSpPr>
        <p:spPr>
          <a:xfrm>
            <a:off x="3732023" y="462455"/>
            <a:ext cx="5170798" cy="5791199"/>
          </a:xfrm>
          <a:prstGeom prst="rect">
            <a:avLst/>
          </a:prstGeom>
        </p:spPr>
        <p:txBody>
          <a:bodyPr lIns="91425" tIns="91425" rIns="91425" bIns="91425" anchor="ctr" anchorCtr="0">
            <a:normAutofit/>
          </a:bodyPr>
          <a:lstStyle/>
          <a:p>
            <a:pPr marL="0" lvl="0" indent="-69850" rtl="0">
              <a:spcBef>
                <a:spcPts val="800"/>
              </a:spcBef>
              <a:spcAft>
                <a:spcPts val="0"/>
              </a:spcAft>
              <a:buClr>
                <a:schemeClr val="dk1"/>
              </a:buClr>
              <a:buSzPct val="34375"/>
              <a:buFont typeface="Arial"/>
              <a:buNone/>
            </a:pPr>
            <a:r>
              <a:rPr lang="tr-TR" dirty="0">
                <a:latin typeface="Arial"/>
                <a:ea typeface="Arial"/>
                <a:cs typeface="Arial"/>
                <a:sym typeface="Arial"/>
              </a:rPr>
              <a:t>•</a:t>
            </a:r>
            <a:r>
              <a:rPr lang="tr-TR" sz="3200" dirty="0"/>
              <a:t>Recommendation CM/Rec(2016)5[1]on </a:t>
            </a:r>
            <a:r>
              <a:rPr lang="tr-TR" sz="3200" b="1" dirty="0"/>
              <a:t>Internet freedom: </a:t>
            </a:r>
            <a:r>
              <a:rPr lang="tr-TR" sz="3200" dirty="0"/>
              <a:t>self-evaluation with the participation of all stakeholders based on indicators in annex.</a:t>
            </a:r>
          </a:p>
          <a:p>
            <a:pPr marL="0" indent="-69850">
              <a:spcBef>
                <a:spcPts val="800"/>
              </a:spcBef>
              <a:buClr>
                <a:schemeClr val="dk1"/>
              </a:buClr>
              <a:buSzPct val="34375"/>
              <a:buNone/>
            </a:pPr>
            <a:r>
              <a:rPr lang="tr-TR" sz="3200" dirty="0">
                <a:latin typeface="Arial"/>
                <a:ea typeface="Arial"/>
                <a:cs typeface="Arial"/>
                <a:sym typeface="Arial"/>
              </a:rPr>
              <a:t>•</a:t>
            </a:r>
            <a:r>
              <a:rPr lang="en-US" dirty="0"/>
              <a:t> </a:t>
            </a:r>
            <a:r>
              <a:rPr lang="en-US" sz="2800" dirty="0"/>
              <a:t>Recommendation CM/Rec(2018)2 of the Committee of Ministers to member States on the roles and responsibilities of internet intermediaries</a:t>
            </a:r>
            <a:endParaRPr lang="tr-TR" sz="4000" dirty="0"/>
          </a:p>
          <a:p>
            <a:pPr lvl="0">
              <a:spcBef>
                <a:spcPts val="0"/>
              </a:spcBef>
              <a:buNone/>
            </a:pPr>
            <a:endParaRP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TotalTime>
  <Words>2537</Words>
  <Application>Microsoft Office PowerPoint</Application>
  <PresentationFormat>Affichage à l'écran (4:3)</PresentationFormat>
  <Paragraphs>226</Paragraphs>
  <Slides>41</Slides>
  <Notes>34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41</vt:i4>
      </vt:variant>
    </vt:vector>
  </HeadingPairs>
  <TitlesOfParts>
    <vt:vector size="48" baseType="lpstr">
      <vt:lpstr>Arial</vt:lpstr>
      <vt:lpstr>Calibri</vt:lpstr>
      <vt:lpstr>Calibri Light</vt:lpstr>
      <vt:lpstr>Noto Sans Symbols</vt:lpstr>
      <vt:lpstr>Times New Roman</vt:lpstr>
      <vt:lpstr>Verdana</vt:lpstr>
      <vt:lpstr>Thème Office</vt:lpstr>
      <vt:lpstr>    Module 4  Freedom of expression  and the Internet    </vt:lpstr>
      <vt:lpstr>Présentation PowerPoint</vt:lpstr>
      <vt:lpstr>Role of international and national jurisdictions</vt:lpstr>
      <vt:lpstr>HR Council Res. Re/6 of 30.06.2016 on the promotion, protection and enjoyment of HR on the Internet</vt:lpstr>
      <vt:lpstr>CoE Standards on FoE (selection)</vt:lpstr>
      <vt:lpstr>CoE Standards - selection</vt:lpstr>
      <vt:lpstr>CoE Standards</vt:lpstr>
      <vt:lpstr>Report on freedom of assembly and association on the Internet (2016): </vt:lpstr>
      <vt:lpstr>CoE Standards</vt:lpstr>
      <vt:lpstr>Relevant bodies of CoE involved</vt:lpstr>
      <vt:lpstr>Standards by PACE</vt:lpstr>
      <vt:lpstr>EU - standards</vt:lpstr>
      <vt:lpstr>European Monitoring Mechanisms</vt:lpstr>
      <vt:lpstr>Human Rights-related Challenges</vt:lpstr>
      <vt:lpstr>Specific Issues</vt:lpstr>
      <vt:lpstr>Which Human Rights for the Internet? Freedom of Expression</vt:lpstr>
      <vt:lpstr>Content of Freedom of Expression</vt:lpstr>
      <vt:lpstr>Considerations in Practice of the ECtHR</vt:lpstr>
      <vt:lpstr>Application of FoE principles in the internet </vt:lpstr>
      <vt:lpstr>Access to internet = a right?</vt:lpstr>
      <vt:lpstr>Access to internet = a right?</vt:lpstr>
      <vt:lpstr>Privacy and internet</vt:lpstr>
      <vt:lpstr>Special protection for rights of of minors</vt:lpstr>
      <vt:lpstr>Other relevant ECtHR Internet cases – responsible journalism</vt:lpstr>
      <vt:lpstr>Liability for internet archives</vt:lpstr>
      <vt:lpstr>Facts </vt:lpstr>
      <vt:lpstr>ECtHR conclusion</vt:lpstr>
      <vt:lpstr>Responsability for user-generated content</vt:lpstr>
      <vt:lpstr>Présentation PowerPoint</vt:lpstr>
      <vt:lpstr>Présentation PowerPoint</vt:lpstr>
      <vt:lpstr>Présentation PowerPoint</vt:lpstr>
      <vt:lpstr>Présentation PowerPoint</vt:lpstr>
      <vt:lpstr>Delfi v. Estonia (2013/2015)-Intermediary liability </vt:lpstr>
      <vt:lpstr>Criteria applied by the Court: </vt:lpstr>
      <vt:lpstr>MTE (MAGYAR TARTALOMSZOLGÁLTATÓK EGYESÜLETE AND INDEX.HU ZRT) v. Hungary 2016</vt:lpstr>
      <vt:lpstr>Elements to highlight</vt:lpstr>
      <vt:lpstr>MTE :  Criteria applied by the Court: </vt:lpstr>
      <vt:lpstr>Right to be forgotten</vt:lpstr>
      <vt:lpstr>Mario Costeja González &amp; AEPD v. Google Spain – EU data protection </vt:lpstr>
      <vt:lpstr>References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Freedom of expression  and the Internet</dc:title>
  <dc:creator>ASUS</dc:creator>
  <cp:lastModifiedBy>Konul Derya Gasimova</cp:lastModifiedBy>
  <cp:revision>33</cp:revision>
  <dcterms:modified xsi:type="dcterms:W3CDTF">2019-02-08T09:37:47Z</dcterms:modified>
</cp:coreProperties>
</file>