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95179"/>
  </p:normalViewPr>
  <p:slideViewPr>
    <p:cSldViewPr snapToGrid="0">
      <p:cViewPr varScale="1">
        <p:scale>
          <a:sx n="85" d="100"/>
          <a:sy n="85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7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8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4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2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F3E5-B7D1-46F2-856C-02F8ABB8E9CC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E761-B5D9-44A4-B785-6AC84F5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6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9827"/>
          </a:xfrm>
        </p:spPr>
        <p:txBody>
          <a:bodyPr/>
          <a:lstStyle/>
          <a:p>
            <a:pPr algn="ctr"/>
            <a:r>
              <a:rPr lang="hr-HR" b="1" dirty="0">
                <a:latin typeface="Times New Roman" charset="0"/>
                <a:ea typeface="Times New Roman" charset="0"/>
                <a:cs typeface="Times New Roman" charset="0"/>
              </a:rPr>
              <a:t>ULOGA SUDOVA U EKONOMSKOM RAZVOJU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09" y="3651123"/>
            <a:ext cx="4048125" cy="2609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40" y="3651123"/>
            <a:ext cx="3233928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8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/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Šta </a:t>
            </a:r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strani</a:t>
            </a:r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investitori žele od sudskog sistema?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noProof="0" dirty="0" smtClean="0">
                <a:latin typeface="Times New Roman" charset="0"/>
                <a:ea typeface="Times New Roman" charset="0"/>
                <a:cs typeface="Times New Roman" charset="0"/>
              </a:rPr>
              <a:t>Transparentnost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Predvidljivost</a:t>
            </a:r>
          </a:p>
          <a:p>
            <a:r>
              <a:rPr lang="hr-HR" noProof="0" dirty="0" smtClean="0">
                <a:latin typeface="Times New Roman" charset="0"/>
                <a:ea typeface="Times New Roman" charset="0"/>
                <a:cs typeface="Times New Roman" charset="0"/>
              </a:rPr>
              <a:t>Efikasnost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Nepostojanje predrasude u korist domaće strane, a protiv inostranih stranaka</a:t>
            </a:r>
          </a:p>
          <a:p>
            <a:r>
              <a:rPr lang="hr-HR" noProof="0" dirty="0" smtClean="0">
                <a:latin typeface="Times New Roman" charset="0"/>
                <a:ea typeface="Times New Roman" charset="0"/>
                <a:cs typeface="Times New Roman" charset="0"/>
              </a:rPr>
              <a:t>Sistem koji će biti razumno brz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Sistem koji će dovesti do presuda koje su provedive u drugim jurisdikcijama</a:t>
            </a:r>
            <a:endParaRPr lang="hr-HR" noProof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>
                <a:latin typeface="Times New Roman" charset="0"/>
                <a:ea typeface="Times New Roman" charset="0"/>
                <a:cs typeface="Times New Roman" charset="0"/>
              </a:rPr>
              <a:t>2</a:t>
            </a:fld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Transparentnost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Transparentnost osigurava veću odgovornost prema javnosti, što 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rezultira 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boljim prihvaćanjem sudova kao mehanizama za rješavanje sporova.</a:t>
            </a:r>
          </a:p>
          <a:p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Sudski postupci, podnesci i sudske odluke trebaju biti otvoreni i dostupni javnosti, uz izuzetno mali broj izuzetaka, 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npr. 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poslovne tajne, nacionalna sigurnost, osobna privatnost. AUTOMATIZACIJA DOPRINOSI TRANSPARENTNOSTI</a:t>
            </a:r>
          </a:p>
          <a:p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Transparentnost smanjuje percipirane rizike firmi, čime se ohrabruje korištenje sudova za rješavanje sporova</a:t>
            </a:r>
          </a:p>
          <a:p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Novčana sredstva sudova trebaju biti predmetom revizije i programskih pregleda</a:t>
            </a:r>
          </a:p>
          <a:p>
            <a:r>
              <a:rPr lang="hr-HR" sz="2400" dirty="0" err="1" smtClean="0">
                <a:latin typeface="Times New Roman" charset="0"/>
                <a:ea typeface="Times New Roman" charset="0"/>
                <a:cs typeface="Times New Roman" charset="0"/>
              </a:rPr>
              <a:t>Sudije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trebaju biti podložni obavezi objavljivanja svog financijskog statusa kako bi se pomoglo uvjeriti javnost da se odluke donose po meritumu, a ne zbog financijskih interesa suca</a:t>
            </a:r>
          </a:p>
          <a:p>
            <a:r>
              <a:rPr lang="hr-HR" sz="2400" dirty="0" err="1" smtClean="0">
                <a:latin typeface="Times New Roman" charset="0"/>
                <a:ea typeface="Times New Roman" charset="0"/>
                <a:cs typeface="Times New Roman" charset="0"/>
              </a:rPr>
              <a:t>Sudije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i sudski uposlenici trebaju biti obavezani etičkim pravilima</a:t>
            </a:r>
            <a:endParaRPr lang="hr-HR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1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Predvidljivost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Ishod ne treba zavisiti od identiteta ili državljanstva strane, odnosno odvjetnika koji stranu zastupa.</a:t>
            </a:r>
          </a:p>
          <a:p>
            <a:r>
              <a:rPr lang="hr-HR" dirty="0" smtClean="0"/>
              <a:t>Ishod ne treba ukazivati na identitet </a:t>
            </a:r>
            <a:r>
              <a:rPr lang="hr-HR" dirty="0" err="1" smtClean="0"/>
              <a:t>sudije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Ishod treba ukazivati na meritum predmeta </a:t>
            </a:r>
            <a:r>
              <a:rPr lang="mr-IN" dirty="0" smtClean="0"/>
              <a:t>–</a:t>
            </a:r>
            <a:r>
              <a:rPr lang="hr-HR" dirty="0" smtClean="0"/>
              <a:t> ne na opskurne procedure koje su poznate samo insajderima.</a:t>
            </a:r>
          </a:p>
          <a:p>
            <a:r>
              <a:rPr lang="hr-HR" dirty="0" smtClean="0"/>
              <a:t>Predvidljivost ohrabruje pojedince </a:t>
            </a:r>
            <a:r>
              <a:rPr lang="mr-IN" dirty="0" smtClean="0"/>
              <a:t>–</a:t>
            </a:r>
            <a:r>
              <a:rPr lang="hr-HR" dirty="0" smtClean="0"/>
              <a:t> i tijela </a:t>
            </a:r>
            <a:r>
              <a:rPr lang="mr-IN" dirty="0" smtClean="0"/>
              <a:t>–</a:t>
            </a:r>
            <a:r>
              <a:rPr lang="hr-HR" dirty="0" smtClean="0"/>
              <a:t> da ulože napore, ako su svjesni da plodovi njihovog truda neće biti samovoljno oduzeti.</a:t>
            </a:r>
          </a:p>
          <a:p>
            <a:r>
              <a:rPr lang="hr-HR" dirty="0" smtClean="0"/>
              <a:t>P</a:t>
            </a:r>
            <a:r>
              <a:rPr lang="en-US" dirty="0" smtClean="0"/>
              <a:t>r</a:t>
            </a:r>
            <a:r>
              <a:rPr lang="hr-HR" dirty="0" smtClean="0"/>
              <a:t>edvidljivost u provođenju zakona omogućuje privrednim društvima da planiraju, i da predvide i da se adekvatno pripreme za rizike.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354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Efikasnost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Brzo rješavanje sporova minimizira neizvjesnost i poremećaje</a:t>
            </a:r>
            <a:b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“Zakašnjela pravda je uskraćena pravda.”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Smanjenje troškova strana ohrabruje korištenje pravosudnog sistema. Pravda ne bi smjela biti samo za bogate.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Procedure trebaju biti tako osmišljene da se poveća brzina i smanje troškovi, a da se pri tom ne žrtvuje kvaliteta presuda.</a:t>
            </a:r>
          </a:p>
          <a:p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Suci i sudovi trebaju raspolagati </a:t>
            </a:r>
            <a:r>
              <a:rPr lang="hr-HR" smtClean="0">
                <a:latin typeface="Times New Roman" charset="0"/>
                <a:ea typeface="Times New Roman" charset="0"/>
                <a:cs typeface="Times New Roman" charset="0"/>
              </a:rPr>
              <a:t>odgovarajućim sredstvima potrebnim </a:t>
            </a:r>
            <a:r>
              <a:rPr lang="hr-HR" dirty="0" smtClean="0">
                <a:latin typeface="Times New Roman" charset="0"/>
                <a:ea typeface="Times New Roman" charset="0"/>
                <a:cs typeface="Times New Roman" charset="0"/>
              </a:rPr>
              <a:t>za plaće, osoblje, objekte i automatizaciju.</a:t>
            </a:r>
            <a:endParaRPr lang="hr-H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2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Ostali faktori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Zakoni koji </a:t>
            </a:r>
            <a:r>
              <a:rPr lang="hr-HR" sz="1500" dirty="0" err="1" smtClean="0">
                <a:latin typeface="Times New Roman" charset="0"/>
                <a:ea typeface="Times New Roman" charset="0"/>
                <a:cs typeface="Times New Roman" charset="0"/>
              </a:rPr>
              <a:t>regulišu</a:t>
            </a:r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trgovinu trebaju štititi od potencijalnih zloupotreba i anti-konkurentnih praksi monopola</a:t>
            </a:r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endParaRPr lang="hr-HR" sz="1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Zakoni o stečaju smanjuju rizik za povjerioce i promoviraju efikasno restrukturiranje firme</a:t>
            </a:r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hr-HR" sz="1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Ugovori i Presude se trebaju provoditi na isti način u svim zemljama</a:t>
            </a:r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hr-HR" sz="1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1500" dirty="0" smtClean="0">
                <a:latin typeface="Times New Roman" charset="0"/>
                <a:ea typeface="Times New Roman" charset="0"/>
                <a:cs typeface="Times New Roman" charset="0"/>
              </a:rPr>
              <a:t>Krivični zakoni i porodični zakoni trebaju prepoznavati kulturološke razlike stranih zaposlenika.</a:t>
            </a:r>
            <a:endParaRPr lang="hr-HR" sz="1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1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41</TotalTime>
  <Words>310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Mangal</vt:lpstr>
      <vt:lpstr>Times New Roman</vt:lpstr>
      <vt:lpstr>Arial</vt:lpstr>
      <vt:lpstr>Office Theme</vt:lpstr>
      <vt:lpstr>ULOGA SUDOVA U EKONOMSKOM RAZVOJU</vt:lpstr>
      <vt:lpstr>Šta strani investitori žele od sudskog sistema?</vt:lpstr>
      <vt:lpstr>Transparentnost</vt:lpstr>
      <vt:lpstr>Predvidljivost</vt:lpstr>
      <vt:lpstr>Efikasnost</vt:lpstr>
      <vt:lpstr>Ostali faktori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Courts in Economic Development</dc:title>
  <dc:creator>Laura Blakely</dc:creator>
  <cp:lastModifiedBy>Microsoft Office User</cp:lastModifiedBy>
  <cp:revision>16</cp:revision>
  <dcterms:created xsi:type="dcterms:W3CDTF">2016-10-05T16:32:36Z</dcterms:created>
  <dcterms:modified xsi:type="dcterms:W3CDTF">2018-10-10T12:42:02Z</dcterms:modified>
</cp:coreProperties>
</file>